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802" r:id="rId3"/>
    <p:sldId id="826" r:id="rId4"/>
    <p:sldId id="256" r:id="rId5"/>
    <p:sldId id="258" r:id="rId6"/>
    <p:sldId id="262" r:id="rId7"/>
    <p:sldId id="263" r:id="rId8"/>
    <p:sldId id="3812" r:id="rId9"/>
    <p:sldId id="3815" r:id="rId10"/>
    <p:sldId id="3805" r:id="rId11"/>
    <p:sldId id="3811" r:id="rId12"/>
    <p:sldId id="3806" r:id="rId13"/>
    <p:sldId id="3807" r:id="rId14"/>
    <p:sldId id="3809" r:id="rId15"/>
    <p:sldId id="3813" r:id="rId16"/>
    <p:sldId id="3810" r:id="rId17"/>
    <p:sldId id="865" r:id="rId18"/>
    <p:sldId id="828" r:id="rId19"/>
    <p:sldId id="3804" r:id="rId20"/>
    <p:sldId id="864" r:id="rId21"/>
    <p:sldId id="38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9C8F4-4DD3-417B-8D95-4448F2915B66}" v="152" dt="2023-06-19T16:42:51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d Deriso" userId="ac8f35a8-fcf4-4da1-a1b2-ae6a79191f04" providerId="ADAL" clId="{4819C8F4-4DD3-417B-8D95-4448F2915B66}"/>
    <pc:docChg chg="custSel addSld delSld modSld sldOrd">
      <pc:chgData name="Tad Deriso" userId="ac8f35a8-fcf4-4da1-a1b2-ae6a79191f04" providerId="ADAL" clId="{4819C8F4-4DD3-417B-8D95-4448F2915B66}" dt="2023-06-19T16:43:58.926" v="3567" actId="20577"/>
      <pc:docMkLst>
        <pc:docMk/>
      </pc:docMkLst>
      <pc:sldChg chg="addSp modSp mod ord">
        <pc:chgData name="Tad Deriso" userId="ac8f35a8-fcf4-4da1-a1b2-ae6a79191f04" providerId="ADAL" clId="{4819C8F4-4DD3-417B-8D95-4448F2915B66}" dt="2023-06-19T13:54:35.220" v="225" actId="1076"/>
        <pc:sldMkLst>
          <pc:docMk/>
          <pc:sldMk cId="353611623" sldId="256"/>
        </pc:sldMkLst>
        <pc:spChg chg="mod">
          <ac:chgData name="Tad Deriso" userId="ac8f35a8-fcf4-4da1-a1b2-ae6a79191f04" providerId="ADAL" clId="{4819C8F4-4DD3-417B-8D95-4448F2915B66}" dt="2023-06-19T13:54:24.439" v="224" actId="14100"/>
          <ac:spMkLst>
            <pc:docMk/>
            <pc:sldMk cId="353611623" sldId="256"/>
            <ac:spMk id="5" creationId="{45C8A142-670B-8CC4-C74A-E0B173C5A758}"/>
          </ac:spMkLst>
        </pc:spChg>
        <pc:spChg chg="mod">
          <ac:chgData name="Tad Deriso" userId="ac8f35a8-fcf4-4da1-a1b2-ae6a79191f04" providerId="ADAL" clId="{4819C8F4-4DD3-417B-8D95-4448F2915B66}" dt="2023-06-19T13:54:21.524" v="223" actId="14100"/>
          <ac:spMkLst>
            <pc:docMk/>
            <pc:sldMk cId="353611623" sldId="256"/>
            <ac:spMk id="6" creationId="{C6F4110B-8832-C2C0-FBD5-E7846D1946BE}"/>
          </ac:spMkLst>
        </pc:spChg>
        <pc:spChg chg="mod">
          <ac:chgData name="Tad Deriso" userId="ac8f35a8-fcf4-4da1-a1b2-ae6a79191f04" providerId="ADAL" clId="{4819C8F4-4DD3-417B-8D95-4448F2915B66}" dt="2023-06-19T13:53:13.728" v="209" actId="1076"/>
          <ac:spMkLst>
            <pc:docMk/>
            <pc:sldMk cId="353611623" sldId="256"/>
            <ac:spMk id="7" creationId="{C22695EA-EBB0-7FBA-F0C2-FAFCB0BB31AC}"/>
          </ac:spMkLst>
        </pc:spChg>
        <pc:picChg chg="mod">
          <ac:chgData name="Tad Deriso" userId="ac8f35a8-fcf4-4da1-a1b2-ae6a79191f04" providerId="ADAL" clId="{4819C8F4-4DD3-417B-8D95-4448F2915B66}" dt="2023-06-19T13:54:06.934" v="220" actId="1076"/>
          <ac:picMkLst>
            <pc:docMk/>
            <pc:sldMk cId="353611623" sldId="256"/>
            <ac:picMk id="4" creationId="{6AD2AC47-766C-51E7-3495-2717608B880D}"/>
          </ac:picMkLst>
        </pc:picChg>
        <pc:picChg chg="add mod">
          <ac:chgData name="Tad Deriso" userId="ac8f35a8-fcf4-4da1-a1b2-ae6a79191f04" providerId="ADAL" clId="{4819C8F4-4DD3-417B-8D95-4448F2915B66}" dt="2023-06-19T13:54:35.220" v="225" actId="1076"/>
          <ac:picMkLst>
            <pc:docMk/>
            <pc:sldMk cId="353611623" sldId="256"/>
            <ac:picMk id="12" creationId="{8BACA774-50AD-54B5-184D-DD018728941A}"/>
          </ac:picMkLst>
        </pc:picChg>
        <pc:cxnChg chg="mod">
          <ac:chgData name="Tad Deriso" userId="ac8f35a8-fcf4-4da1-a1b2-ae6a79191f04" providerId="ADAL" clId="{4819C8F4-4DD3-417B-8D95-4448F2915B66}" dt="2023-06-19T13:53:54.391" v="216" actId="1076"/>
          <ac:cxnSpMkLst>
            <pc:docMk/>
            <pc:sldMk cId="353611623" sldId="256"/>
            <ac:cxnSpMk id="9" creationId="{CE3399EA-9AF5-39C6-BB0A-496D83AA1F8B}"/>
          </ac:cxnSpMkLst>
        </pc:cxnChg>
        <pc:cxnChg chg="mod">
          <ac:chgData name="Tad Deriso" userId="ac8f35a8-fcf4-4da1-a1b2-ae6a79191f04" providerId="ADAL" clId="{4819C8F4-4DD3-417B-8D95-4448F2915B66}" dt="2023-06-19T13:54:21.524" v="223" actId="14100"/>
          <ac:cxnSpMkLst>
            <pc:docMk/>
            <pc:sldMk cId="353611623" sldId="256"/>
            <ac:cxnSpMk id="11" creationId="{0E80F6D2-B583-072E-FF69-3782EFEC6C1B}"/>
          </ac:cxnSpMkLst>
        </pc:cxnChg>
        <pc:cxnChg chg="mod">
          <ac:chgData name="Tad Deriso" userId="ac8f35a8-fcf4-4da1-a1b2-ae6a79191f04" providerId="ADAL" clId="{4819C8F4-4DD3-417B-8D95-4448F2915B66}" dt="2023-06-19T13:54:06.103" v="219" actId="14100"/>
          <ac:cxnSpMkLst>
            <pc:docMk/>
            <pc:sldMk cId="353611623" sldId="256"/>
            <ac:cxnSpMk id="13" creationId="{EBCE494D-C220-C6AE-87EC-B6399D1397CD}"/>
          </ac:cxnSpMkLst>
        </pc:cxnChg>
      </pc:sldChg>
      <pc:sldChg chg="ord">
        <pc:chgData name="Tad Deriso" userId="ac8f35a8-fcf4-4da1-a1b2-ae6a79191f04" providerId="ADAL" clId="{4819C8F4-4DD3-417B-8D95-4448F2915B66}" dt="2023-06-19T14:18:48.356" v="342"/>
        <pc:sldMkLst>
          <pc:docMk/>
          <pc:sldMk cId="914135531" sldId="258"/>
        </pc:sldMkLst>
      </pc:sldChg>
      <pc:sldChg chg="del">
        <pc:chgData name="Tad Deriso" userId="ac8f35a8-fcf4-4da1-a1b2-ae6a79191f04" providerId="ADAL" clId="{4819C8F4-4DD3-417B-8D95-4448F2915B66}" dt="2023-06-19T14:20:12.435" v="346" actId="47"/>
        <pc:sldMkLst>
          <pc:docMk/>
          <pc:sldMk cId="2835809008" sldId="259"/>
        </pc:sldMkLst>
      </pc:sldChg>
      <pc:sldChg chg="addSp modSp mod ord">
        <pc:chgData name="Tad Deriso" userId="ac8f35a8-fcf4-4da1-a1b2-ae6a79191f04" providerId="ADAL" clId="{4819C8F4-4DD3-417B-8D95-4448F2915B66}" dt="2023-06-19T15:48:16.100" v="2513" actId="20577"/>
        <pc:sldMkLst>
          <pc:docMk/>
          <pc:sldMk cId="403695328" sldId="262"/>
        </pc:sldMkLst>
        <pc:spChg chg="mod">
          <ac:chgData name="Tad Deriso" userId="ac8f35a8-fcf4-4da1-a1b2-ae6a79191f04" providerId="ADAL" clId="{4819C8F4-4DD3-417B-8D95-4448F2915B66}" dt="2023-06-19T15:48:16.100" v="2513" actId="20577"/>
          <ac:spMkLst>
            <pc:docMk/>
            <pc:sldMk cId="403695328" sldId="262"/>
            <ac:spMk id="5" creationId="{88B0FE09-3D17-A2E2-0750-99D3A9789AD2}"/>
          </ac:spMkLst>
        </pc:spChg>
        <pc:spChg chg="add mod">
          <ac:chgData name="Tad Deriso" userId="ac8f35a8-fcf4-4da1-a1b2-ae6a79191f04" providerId="ADAL" clId="{4819C8F4-4DD3-417B-8D95-4448F2915B66}" dt="2023-06-19T14:19:24.481" v="345" actId="1582"/>
          <ac:spMkLst>
            <pc:docMk/>
            <pc:sldMk cId="403695328" sldId="262"/>
            <ac:spMk id="6" creationId="{FC0CA082-7789-0CF6-2DBB-7BD36961CAB1}"/>
          </ac:spMkLst>
        </pc:spChg>
      </pc:sldChg>
      <pc:sldChg chg="add ord">
        <pc:chgData name="Tad Deriso" userId="ac8f35a8-fcf4-4da1-a1b2-ae6a79191f04" providerId="ADAL" clId="{4819C8F4-4DD3-417B-8D95-4448F2915B66}" dt="2023-06-19T13:57:09.816" v="234"/>
        <pc:sldMkLst>
          <pc:docMk/>
          <pc:sldMk cId="1190108422" sldId="263"/>
        </pc:sldMkLst>
      </pc:sldChg>
      <pc:sldChg chg="modSp add mod setBg">
        <pc:chgData name="Tad Deriso" userId="ac8f35a8-fcf4-4da1-a1b2-ae6a79191f04" providerId="ADAL" clId="{4819C8F4-4DD3-417B-8D95-4448F2915B66}" dt="2023-06-19T16:12:56.891" v="2579" actId="20577"/>
        <pc:sldMkLst>
          <pc:docMk/>
          <pc:sldMk cId="1476047132" sldId="826"/>
        </pc:sldMkLst>
        <pc:spChg chg="mod">
          <ac:chgData name="Tad Deriso" userId="ac8f35a8-fcf4-4da1-a1b2-ae6a79191f04" providerId="ADAL" clId="{4819C8F4-4DD3-417B-8D95-4448F2915B66}" dt="2023-06-19T13:13:31.462" v="103" actId="27636"/>
          <ac:spMkLst>
            <pc:docMk/>
            <pc:sldMk cId="1476047132" sldId="826"/>
            <ac:spMk id="4" creationId="{27103CCA-E1FB-426D-A0E1-F5D535CC9AE7}"/>
          </ac:spMkLst>
        </pc:spChg>
        <pc:spChg chg="mod">
          <ac:chgData name="Tad Deriso" userId="ac8f35a8-fcf4-4da1-a1b2-ae6a79191f04" providerId="ADAL" clId="{4819C8F4-4DD3-417B-8D95-4448F2915B66}" dt="2023-06-19T16:12:56.891" v="2579" actId="20577"/>
          <ac:spMkLst>
            <pc:docMk/>
            <pc:sldMk cId="1476047132" sldId="826"/>
            <ac:spMk id="17" creationId="{0CA0F4A0-4AEF-4C87-89E9-132AF3E29C77}"/>
          </ac:spMkLst>
        </pc:spChg>
      </pc:sldChg>
      <pc:sldChg chg="addSp delSp modSp add mod">
        <pc:chgData name="Tad Deriso" userId="ac8f35a8-fcf4-4da1-a1b2-ae6a79191f04" providerId="ADAL" clId="{4819C8F4-4DD3-417B-8D95-4448F2915B66}" dt="2023-06-19T14:06:43.467" v="251" actId="1076"/>
        <pc:sldMkLst>
          <pc:docMk/>
          <pc:sldMk cId="2241543095" sldId="828"/>
        </pc:sldMkLst>
        <pc:spChg chg="mod">
          <ac:chgData name="Tad Deriso" userId="ac8f35a8-fcf4-4da1-a1b2-ae6a79191f04" providerId="ADAL" clId="{4819C8F4-4DD3-417B-8D95-4448F2915B66}" dt="2023-06-19T14:06:31.575" v="247" actId="27636"/>
          <ac:spMkLst>
            <pc:docMk/>
            <pc:sldMk cId="2241543095" sldId="828"/>
            <ac:spMk id="24" creationId="{2EF6A0F7-D828-455D-B966-6FC484A99263}"/>
          </ac:spMkLst>
        </pc:spChg>
        <pc:picChg chg="add del">
          <ac:chgData name="Tad Deriso" userId="ac8f35a8-fcf4-4da1-a1b2-ae6a79191f04" providerId="ADAL" clId="{4819C8F4-4DD3-417B-8D95-4448F2915B66}" dt="2023-06-19T14:05:36.618" v="238" actId="478"/>
          <ac:picMkLst>
            <pc:docMk/>
            <pc:sldMk cId="2241543095" sldId="828"/>
            <ac:picMk id="2" creationId="{0826EAFE-1DA4-D65C-6101-E8B6EF08045C}"/>
          </ac:picMkLst>
        </pc:picChg>
        <pc:picChg chg="add mod">
          <ac:chgData name="Tad Deriso" userId="ac8f35a8-fcf4-4da1-a1b2-ae6a79191f04" providerId="ADAL" clId="{4819C8F4-4DD3-417B-8D95-4448F2915B66}" dt="2023-06-19T14:06:43.467" v="251" actId="1076"/>
          <ac:picMkLst>
            <pc:docMk/>
            <pc:sldMk cId="2241543095" sldId="828"/>
            <ac:picMk id="4" creationId="{E0F1AB41-06F0-C335-CC1D-92EA5FE78551}"/>
          </ac:picMkLst>
        </pc:picChg>
        <pc:picChg chg="mod">
          <ac:chgData name="Tad Deriso" userId="ac8f35a8-fcf4-4da1-a1b2-ae6a79191f04" providerId="ADAL" clId="{4819C8F4-4DD3-417B-8D95-4448F2915B66}" dt="2023-06-19T14:06:39.123" v="249" actId="1076"/>
          <ac:picMkLst>
            <pc:docMk/>
            <pc:sldMk cId="2241543095" sldId="828"/>
            <ac:picMk id="17" creationId="{85F9DEC1-2FF9-4076-A993-61028D824298}"/>
          </ac:picMkLst>
        </pc:picChg>
        <pc:picChg chg="mod">
          <ac:chgData name="Tad Deriso" userId="ac8f35a8-fcf4-4da1-a1b2-ae6a79191f04" providerId="ADAL" clId="{4819C8F4-4DD3-417B-8D95-4448F2915B66}" dt="2023-06-19T14:06:37.735" v="248" actId="1076"/>
          <ac:picMkLst>
            <pc:docMk/>
            <pc:sldMk cId="2241543095" sldId="828"/>
            <ac:picMk id="19" creationId="{52A4B25F-3329-445E-9447-92E234CCC547}"/>
          </ac:picMkLst>
        </pc:picChg>
        <pc:picChg chg="del">
          <ac:chgData name="Tad Deriso" userId="ac8f35a8-fcf4-4da1-a1b2-ae6a79191f04" providerId="ADAL" clId="{4819C8F4-4DD3-417B-8D95-4448F2915B66}" dt="2023-06-19T14:05:29.332" v="236" actId="478"/>
          <ac:picMkLst>
            <pc:docMk/>
            <pc:sldMk cId="2241543095" sldId="828"/>
            <ac:picMk id="21" creationId="{FE3E06F3-0021-48D6-BEBD-3C0C44E82C3E}"/>
          </ac:picMkLst>
        </pc:picChg>
        <pc:picChg chg="mod">
          <ac:chgData name="Tad Deriso" userId="ac8f35a8-fcf4-4da1-a1b2-ae6a79191f04" providerId="ADAL" clId="{4819C8F4-4DD3-417B-8D95-4448F2915B66}" dt="2023-06-19T14:06:41.855" v="250" actId="1076"/>
          <ac:picMkLst>
            <pc:docMk/>
            <pc:sldMk cId="2241543095" sldId="828"/>
            <ac:picMk id="23" creationId="{FC6039E4-D57F-4545-AE11-CD7B54168AA9}"/>
          </ac:picMkLst>
        </pc:picChg>
      </pc:sldChg>
      <pc:sldChg chg="delSp add setBg delDesignElem">
        <pc:chgData name="Tad Deriso" userId="ac8f35a8-fcf4-4da1-a1b2-ae6a79191f04" providerId="ADAL" clId="{4819C8F4-4DD3-417B-8D95-4448F2915B66}" dt="2023-06-19T13:01:34.380" v="2"/>
        <pc:sldMkLst>
          <pc:docMk/>
          <pc:sldMk cId="2921386597" sldId="864"/>
        </pc:sldMkLst>
        <pc:spChg chg="del">
          <ac:chgData name="Tad Deriso" userId="ac8f35a8-fcf4-4da1-a1b2-ae6a79191f04" providerId="ADAL" clId="{4819C8F4-4DD3-417B-8D95-4448F2915B66}" dt="2023-06-19T13:01:34.380" v="2"/>
          <ac:spMkLst>
            <pc:docMk/>
            <pc:sldMk cId="2921386597" sldId="864"/>
            <ac:spMk id="29" creationId="{4676BFEE-E63A-42A3-87D5-FD65694B70BA}"/>
          </ac:spMkLst>
        </pc:spChg>
      </pc:sldChg>
      <pc:sldChg chg="modSp add mod">
        <pc:chgData name="Tad Deriso" userId="ac8f35a8-fcf4-4da1-a1b2-ae6a79191f04" providerId="ADAL" clId="{4819C8F4-4DD3-417B-8D95-4448F2915B66}" dt="2023-06-19T15:29:19.503" v="2302" actId="20577"/>
        <pc:sldMkLst>
          <pc:docMk/>
          <pc:sldMk cId="3696029947" sldId="865"/>
        </pc:sldMkLst>
        <pc:spChg chg="mod">
          <ac:chgData name="Tad Deriso" userId="ac8f35a8-fcf4-4da1-a1b2-ae6a79191f04" providerId="ADAL" clId="{4819C8F4-4DD3-417B-8D95-4448F2915B66}" dt="2023-06-19T15:29:19.503" v="2302" actId="20577"/>
          <ac:spMkLst>
            <pc:docMk/>
            <pc:sldMk cId="3696029947" sldId="865"/>
            <ac:spMk id="2" creationId="{FC20D0EE-6F8C-4038-8919-D8EF8850A730}"/>
          </ac:spMkLst>
        </pc:spChg>
      </pc:sldChg>
      <pc:sldChg chg="modSp add del mod">
        <pc:chgData name="Tad Deriso" userId="ac8f35a8-fcf4-4da1-a1b2-ae6a79191f04" providerId="ADAL" clId="{4819C8F4-4DD3-417B-8D95-4448F2915B66}" dt="2023-06-19T16:43:58.926" v="3567" actId="20577"/>
        <pc:sldMkLst>
          <pc:docMk/>
          <pc:sldMk cId="39015191" sldId="3802"/>
        </pc:sldMkLst>
        <pc:spChg chg="mod">
          <ac:chgData name="Tad Deriso" userId="ac8f35a8-fcf4-4da1-a1b2-ae6a79191f04" providerId="ADAL" clId="{4819C8F4-4DD3-417B-8D95-4448F2915B66}" dt="2023-06-19T16:43:12.186" v="3566" actId="20577"/>
          <ac:spMkLst>
            <pc:docMk/>
            <pc:sldMk cId="39015191" sldId="3802"/>
            <ac:spMk id="2" creationId="{69295DF6-C6F9-414B-B52F-BA028BE0475A}"/>
          </ac:spMkLst>
        </pc:spChg>
        <pc:spChg chg="mod">
          <ac:chgData name="Tad Deriso" userId="ac8f35a8-fcf4-4da1-a1b2-ae6a79191f04" providerId="ADAL" clId="{4819C8F4-4DD3-417B-8D95-4448F2915B66}" dt="2023-06-19T16:43:58.926" v="3567" actId="20577"/>
          <ac:spMkLst>
            <pc:docMk/>
            <pc:sldMk cId="39015191" sldId="3802"/>
            <ac:spMk id="3" creationId="{2877304E-1B15-4398-B09B-842705CAC260}"/>
          </ac:spMkLst>
        </pc:spChg>
      </pc:sldChg>
      <pc:sldChg chg="addSp delSp modSp new del mod modClrScheme chgLayout">
        <pc:chgData name="Tad Deriso" userId="ac8f35a8-fcf4-4da1-a1b2-ae6a79191f04" providerId="ADAL" clId="{4819C8F4-4DD3-417B-8D95-4448F2915B66}" dt="2023-06-19T13:54:46.447" v="226" actId="47"/>
        <pc:sldMkLst>
          <pc:docMk/>
          <pc:sldMk cId="3335587475" sldId="3803"/>
        </pc:sldMkLst>
        <pc:spChg chg="del mod ord">
          <ac:chgData name="Tad Deriso" userId="ac8f35a8-fcf4-4da1-a1b2-ae6a79191f04" providerId="ADAL" clId="{4819C8F4-4DD3-417B-8D95-4448F2915B66}" dt="2023-06-19T13:46:18.935" v="154" actId="700"/>
          <ac:spMkLst>
            <pc:docMk/>
            <pc:sldMk cId="3335587475" sldId="3803"/>
            <ac:spMk id="2" creationId="{6484339D-7356-DEA8-A05E-0FB4B0B7A63B}"/>
          </ac:spMkLst>
        </pc:spChg>
        <pc:spChg chg="del mod ord">
          <ac:chgData name="Tad Deriso" userId="ac8f35a8-fcf4-4da1-a1b2-ae6a79191f04" providerId="ADAL" clId="{4819C8F4-4DD3-417B-8D95-4448F2915B66}" dt="2023-06-19T13:46:18.935" v="154" actId="700"/>
          <ac:spMkLst>
            <pc:docMk/>
            <pc:sldMk cId="3335587475" sldId="3803"/>
            <ac:spMk id="3" creationId="{DD3A1D7C-E4B4-F799-F413-4306DCCF1D7B}"/>
          </ac:spMkLst>
        </pc:spChg>
        <pc:spChg chg="del mod ord">
          <ac:chgData name="Tad Deriso" userId="ac8f35a8-fcf4-4da1-a1b2-ae6a79191f04" providerId="ADAL" clId="{4819C8F4-4DD3-417B-8D95-4448F2915B66}" dt="2023-06-19T13:46:18.935" v="154" actId="700"/>
          <ac:spMkLst>
            <pc:docMk/>
            <pc:sldMk cId="3335587475" sldId="3803"/>
            <ac:spMk id="4" creationId="{F3D98F52-E990-660A-D7EE-254D996E4FE0}"/>
          </ac:spMkLst>
        </pc:spChg>
        <pc:spChg chg="mod ord">
          <ac:chgData name="Tad Deriso" userId="ac8f35a8-fcf4-4da1-a1b2-ae6a79191f04" providerId="ADAL" clId="{4819C8F4-4DD3-417B-8D95-4448F2915B66}" dt="2023-06-19T13:46:18.935" v="154" actId="700"/>
          <ac:spMkLst>
            <pc:docMk/>
            <pc:sldMk cId="3335587475" sldId="3803"/>
            <ac:spMk id="5" creationId="{752A6607-7799-0945-FBC3-35467EC24178}"/>
          </ac:spMkLst>
        </pc:spChg>
        <pc:spChg chg="add mod ord">
          <ac:chgData name="Tad Deriso" userId="ac8f35a8-fcf4-4da1-a1b2-ae6a79191f04" providerId="ADAL" clId="{4819C8F4-4DD3-417B-8D95-4448F2915B66}" dt="2023-06-19T13:51:16.747" v="197" actId="20577"/>
          <ac:spMkLst>
            <pc:docMk/>
            <pc:sldMk cId="3335587475" sldId="3803"/>
            <ac:spMk id="6" creationId="{BA66AFBC-90CC-5264-917A-DAB8B484EE85}"/>
          </ac:spMkLst>
        </pc:spChg>
        <pc:spChg chg="add mod ord">
          <ac:chgData name="Tad Deriso" userId="ac8f35a8-fcf4-4da1-a1b2-ae6a79191f04" providerId="ADAL" clId="{4819C8F4-4DD3-417B-8D95-4448F2915B66}" dt="2023-06-19T13:46:18.935" v="154" actId="700"/>
          <ac:spMkLst>
            <pc:docMk/>
            <pc:sldMk cId="3335587475" sldId="3803"/>
            <ac:spMk id="7" creationId="{609B544D-168B-3F47-B438-BD262FB8809F}"/>
          </ac:spMkLst>
        </pc:spChg>
        <pc:spChg chg="add del mod ord">
          <ac:chgData name="Tad Deriso" userId="ac8f35a8-fcf4-4da1-a1b2-ae6a79191f04" providerId="ADAL" clId="{4819C8F4-4DD3-417B-8D95-4448F2915B66}" dt="2023-06-19T13:46:23.048" v="155"/>
          <ac:spMkLst>
            <pc:docMk/>
            <pc:sldMk cId="3335587475" sldId="3803"/>
            <ac:spMk id="8" creationId="{181AACD8-B4E4-5378-FEA0-BA3894804C02}"/>
          </ac:spMkLst>
        </pc:spChg>
        <pc:picChg chg="add mod">
          <ac:chgData name="Tad Deriso" userId="ac8f35a8-fcf4-4da1-a1b2-ae6a79191f04" providerId="ADAL" clId="{4819C8F4-4DD3-417B-8D95-4448F2915B66}" dt="2023-06-19T13:46:23.048" v="155"/>
          <ac:picMkLst>
            <pc:docMk/>
            <pc:sldMk cId="3335587475" sldId="3803"/>
            <ac:picMk id="9" creationId="{5F9E4FD1-9A25-5974-0617-4D7732222AB8}"/>
          </ac:picMkLst>
        </pc:picChg>
      </pc:sldChg>
      <pc:sldChg chg="addSp modSp new del mod">
        <pc:chgData name="Tad Deriso" userId="ac8f35a8-fcf4-4da1-a1b2-ae6a79191f04" providerId="ADAL" clId="{4819C8F4-4DD3-417B-8D95-4448F2915B66}" dt="2023-06-19T14:13:48.789" v="340" actId="47"/>
        <pc:sldMkLst>
          <pc:docMk/>
          <pc:sldMk cId="4238699494" sldId="3803"/>
        </pc:sldMkLst>
        <pc:spChg chg="mod">
          <ac:chgData name="Tad Deriso" userId="ac8f35a8-fcf4-4da1-a1b2-ae6a79191f04" providerId="ADAL" clId="{4819C8F4-4DD3-417B-8D95-4448F2915B66}" dt="2023-06-19T14:11:51.689" v="330" actId="113"/>
          <ac:spMkLst>
            <pc:docMk/>
            <pc:sldMk cId="4238699494" sldId="3803"/>
            <ac:spMk id="2" creationId="{EB79364C-6D3F-73E3-8C90-DD45483613F0}"/>
          </ac:spMkLst>
        </pc:spChg>
        <pc:spChg chg="add mod">
          <ac:chgData name="Tad Deriso" userId="ac8f35a8-fcf4-4da1-a1b2-ae6a79191f04" providerId="ADAL" clId="{4819C8F4-4DD3-417B-8D95-4448F2915B66}" dt="2023-06-19T14:13:13.158" v="334" actId="113"/>
          <ac:spMkLst>
            <pc:docMk/>
            <pc:sldMk cId="4238699494" sldId="3803"/>
            <ac:spMk id="4" creationId="{CE6CA51C-3C36-BF2E-A01A-4169EDDB89C4}"/>
          </ac:spMkLst>
        </pc:spChg>
      </pc:sldChg>
      <pc:sldChg chg="addSp delSp modSp new mod ord modClrScheme chgLayout">
        <pc:chgData name="Tad Deriso" userId="ac8f35a8-fcf4-4da1-a1b2-ae6a79191f04" providerId="ADAL" clId="{4819C8F4-4DD3-417B-8D95-4448F2915B66}" dt="2023-06-19T15:29:48.792" v="2304"/>
        <pc:sldMkLst>
          <pc:docMk/>
          <pc:sldMk cId="2133784288" sldId="3804"/>
        </pc:sldMkLst>
        <pc:spChg chg="del">
          <ac:chgData name="Tad Deriso" userId="ac8f35a8-fcf4-4da1-a1b2-ae6a79191f04" providerId="ADAL" clId="{4819C8F4-4DD3-417B-8D95-4448F2915B66}" dt="2023-06-19T14:13:26.661" v="336" actId="700"/>
          <ac:spMkLst>
            <pc:docMk/>
            <pc:sldMk cId="2133784288" sldId="3804"/>
            <ac:spMk id="2" creationId="{3D33F39C-58AB-F247-3F26-BD1C14FAD42A}"/>
          </ac:spMkLst>
        </pc:spChg>
        <pc:spChg chg="add mod">
          <ac:chgData name="Tad Deriso" userId="ac8f35a8-fcf4-4da1-a1b2-ae6a79191f04" providerId="ADAL" clId="{4819C8F4-4DD3-417B-8D95-4448F2915B66}" dt="2023-06-19T14:13:36.707" v="339" actId="1076"/>
          <ac:spMkLst>
            <pc:docMk/>
            <pc:sldMk cId="2133784288" sldId="3804"/>
            <ac:spMk id="5" creationId="{E467080E-5C80-3EF6-127D-338050C15ACF}"/>
          </ac:spMkLst>
        </pc:spChg>
        <pc:picChg chg="add mod">
          <ac:chgData name="Tad Deriso" userId="ac8f35a8-fcf4-4da1-a1b2-ae6a79191f04" providerId="ADAL" clId="{4819C8F4-4DD3-417B-8D95-4448F2915B66}" dt="2023-06-19T14:13:32.385" v="338" actId="1076"/>
          <ac:picMkLst>
            <pc:docMk/>
            <pc:sldMk cId="2133784288" sldId="3804"/>
            <ac:picMk id="4" creationId="{019F971A-5958-B6F6-29F6-51960C85A529}"/>
          </ac:picMkLst>
        </pc:picChg>
      </pc:sldChg>
      <pc:sldChg chg="addSp modSp new mod modClrScheme chgLayout">
        <pc:chgData name="Tad Deriso" userId="ac8f35a8-fcf4-4da1-a1b2-ae6a79191f04" providerId="ADAL" clId="{4819C8F4-4DD3-417B-8D95-4448F2915B66}" dt="2023-06-19T14:27:30.307" v="351" actId="962"/>
        <pc:sldMkLst>
          <pc:docMk/>
          <pc:sldMk cId="1295618137" sldId="3805"/>
        </pc:sldMkLst>
        <pc:spChg chg="add mod">
          <ac:chgData name="Tad Deriso" userId="ac8f35a8-fcf4-4da1-a1b2-ae6a79191f04" providerId="ADAL" clId="{4819C8F4-4DD3-417B-8D95-4448F2915B66}" dt="2023-06-19T14:27:17.694" v="348" actId="700"/>
          <ac:spMkLst>
            <pc:docMk/>
            <pc:sldMk cId="1295618137" sldId="3805"/>
            <ac:spMk id="2" creationId="{BA265327-38A9-2428-E106-C59CCED6A51A}"/>
          </ac:spMkLst>
        </pc:spChg>
        <pc:picChg chg="add mod">
          <ac:chgData name="Tad Deriso" userId="ac8f35a8-fcf4-4da1-a1b2-ae6a79191f04" providerId="ADAL" clId="{4819C8F4-4DD3-417B-8D95-4448F2915B66}" dt="2023-06-19T14:27:30.307" v="351" actId="962"/>
          <ac:picMkLst>
            <pc:docMk/>
            <pc:sldMk cId="1295618137" sldId="3805"/>
            <ac:picMk id="4" creationId="{79E2C72E-29DD-0BA5-BBCA-B1788FBE5CE1}"/>
          </ac:picMkLst>
        </pc:picChg>
      </pc:sldChg>
      <pc:sldChg chg="addSp modSp new mod">
        <pc:chgData name="Tad Deriso" userId="ac8f35a8-fcf4-4da1-a1b2-ae6a79191f04" providerId="ADAL" clId="{4819C8F4-4DD3-417B-8D95-4448F2915B66}" dt="2023-06-19T16:41:28.172" v="3564" actId="1076"/>
        <pc:sldMkLst>
          <pc:docMk/>
          <pc:sldMk cId="142093041" sldId="3806"/>
        </pc:sldMkLst>
        <pc:spChg chg="mod ord">
          <ac:chgData name="Tad Deriso" userId="ac8f35a8-fcf4-4da1-a1b2-ae6a79191f04" providerId="ADAL" clId="{4819C8F4-4DD3-417B-8D95-4448F2915B66}" dt="2023-06-19T16:41:28.172" v="3564" actId="1076"/>
          <ac:spMkLst>
            <pc:docMk/>
            <pc:sldMk cId="142093041" sldId="3806"/>
            <ac:spMk id="2" creationId="{983683D5-E063-7B8F-287C-9490A74FE73B}"/>
          </ac:spMkLst>
        </pc:spChg>
        <pc:spChg chg="add mod">
          <ac:chgData name="Tad Deriso" userId="ac8f35a8-fcf4-4da1-a1b2-ae6a79191f04" providerId="ADAL" clId="{4819C8F4-4DD3-417B-8D95-4448F2915B66}" dt="2023-06-19T14:39:23.753" v="498" actId="14100"/>
          <ac:spMkLst>
            <pc:docMk/>
            <pc:sldMk cId="142093041" sldId="3806"/>
            <ac:spMk id="5" creationId="{EEC856C5-9275-07A0-B78B-B84E64B6ACFE}"/>
          </ac:spMkLst>
        </pc:spChg>
        <pc:spChg chg="add">
          <ac:chgData name="Tad Deriso" userId="ac8f35a8-fcf4-4da1-a1b2-ae6a79191f04" providerId="ADAL" clId="{4819C8F4-4DD3-417B-8D95-4448F2915B66}" dt="2023-06-19T14:28:45.508" v="381" actId="11529"/>
          <ac:spMkLst>
            <pc:docMk/>
            <pc:sldMk cId="142093041" sldId="3806"/>
            <ac:spMk id="6" creationId="{B5E3133A-A75D-03C1-D1E0-147B66D0B789}"/>
          </ac:spMkLst>
        </pc:spChg>
        <pc:spChg chg="add mod">
          <ac:chgData name="Tad Deriso" userId="ac8f35a8-fcf4-4da1-a1b2-ae6a79191f04" providerId="ADAL" clId="{4819C8F4-4DD3-417B-8D95-4448F2915B66}" dt="2023-06-19T14:40:52.232" v="520" actId="14100"/>
          <ac:spMkLst>
            <pc:docMk/>
            <pc:sldMk cId="142093041" sldId="3806"/>
            <ac:spMk id="7" creationId="{05EC6B9C-9410-FEA8-541C-F8BACC108FD6}"/>
          </ac:spMkLst>
        </pc:spChg>
        <pc:spChg chg="add mod">
          <ac:chgData name="Tad Deriso" userId="ac8f35a8-fcf4-4da1-a1b2-ae6a79191f04" providerId="ADAL" clId="{4819C8F4-4DD3-417B-8D95-4448F2915B66}" dt="2023-06-19T14:33:41.360" v="467" actId="5793"/>
          <ac:spMkLst>
            <pc:docMk/>
            <pc:sldMk cId="142093041" sldId="3806"/>
            <ac:spMk id="8" creationId="{2089B2EB-D9FD-FADD-804B-8F02779C6AD7}"/>
          </ac:spMkLst>
        </pc:spChg>
        <pc:spChg chg="add mod">
          <ac:chgData name="Tad Deriso" userId="ac8f35a8-fcf4-4da1-a1b2-ae6a79191f04" providerId="ADAL" clId="{4819C8F4-4DD3-417B-8D95-4448F2915B66}" dt="2023-06-19T14:33:43.027" v="468" actId="20577"/>
          <ac:spMkLst>
            <pc:docMk/>
            <pc:sldMk cId="142093041" sldId="3806"/>
            <ac:spMk id="9" creationId="{883B4B36-21A7-D389-A3DA-CACB33F8310A}"/>
          </ac:spMkLst>
        </pc:spChg>
        <pc:spChg chg="add mod">
          <ac:chgData name="Tad Deriso" userId="ac8f35a8-fcf4-4da1-a1b2-ae6a79191f04" providerId="ADAL" clId="{4819C8F4-4DD3-417B-8D95-4448F2915B66}" dt="2023-06-19T14:33:51.161" v="470" actId="1076"/>
          <ac:spMkLst>
            <pc:docMk/>
            <pc:sldMk cId="142093041" sldId="3806"/>
            <ac:spMk id="10" creationId="{F9E5E5E3-6F27-B960-E425-132447A5DE64}"/>
          </ac:spMkLst>
        </pc:spChg>
        <pc:spChg chg="add mod">
          <ac:chgData name="Tad Deriso" userId="ac8f35a8-fcf4-4da1-a1b2-ae6a79191f04" providerId="ADAL" clId="{4819C8F4-4DD3-417B-8D95-4448F2915B66}" dt="2023-06-19T14:37:09.103" v="474" actId="1582"/>
          <ac:spMkLst>
            <pc:docMk/>
            <pc:sldMk cId="142093041" sldId="3806"/>
            <ac:spMk id="13" creationId="{068A64DB-3FEB-C189-76F6-AA0F1C04CA48}"/>
          </ac:spMkLst>
        </pc:spChg>
        <pc:spChg chg="add mod">
          <ac:chgData name="Tad Deriso" userId="ac8f35a8-fcf4-4da1-a1b2-ae6a79191f04" providerId="ADAL" clId="{4819C8F4-4DD3-417B-8D95-4448F2915B66}" dt="2023-06-19T14:39:44.054" v="502" actId="1076"/>
          <ac:spMkLst>
            <pc:docMk/>
            <pc:sldMk cId="142093041" sldId="3806"/>
            <ac:spMk id="14" creationId="{9EE619E7-1FEA-2921-6C3C-5293C0916DA7}"/>
          </ac:spMkLst>
        </pc:spChg>
        <pc:spChg chg="add mod">
          <ac:chgData name="Tad Deriso" userId="ac8f35a8-fcf4-4da1-a1b2-ae6a79191f04" providerId="ADAL" clId="{4819C8F4-4DD3-417B-8D95-4448F2915B66}" dt="2023-06-19T14:39:39.752" v="501" actId="1582"/>
          <ac:spMkLst>
            <pc:docMk/>
            <pc:sldMk cId="142093041" sldId="3806"/>
            <ac:spMk id="15" creationId="{BF0D1EEF-853F-A982-383F-5D7D0473EF9E}"/>
          </ac:spMkLst>
        </pc:spChg>
        <pc:spChg chg="add mod">
          <ac:chgData name="Tad Deriso" userId="ac8f35a8-fcf4-4da1-a1b2-ae6a79191f04" providerId="ADAL" clId="{4819C8F4-4DD3-417B-8D95-4448F2915B66}" dt="2023-06-19T14:41:33.088" v="524" actId="20577"/>
          <ac:spMkLst>
            <pc:docMk/>
            <pc:sldMk cId="142093041" sldId="3806"/>
            <ac:spMk id="16" creationId="{BEEDB4A1-9B41-9A7A-3F4F-479265D1F6E5}"/>
          </ac:spMkLst>
        </pc:spChg>
        <pc:spChg chg="add mod">
          <ac:chgData name="Tad Deriso" userId="ac8f35a8-fcf4-4da1-a1b2-ae6a79191f04" providerId="ADAL" clId="{4819C8F4-4DD3-417B-8D95-4448F2915B66}" dt="2023-06-19T14:42:10.974" v="529" actId="1582"/>
          <ac:spMkLst>
            <pc:docMk/>
            <pc:sldMk cId="142093041" sldId="3806"/>
            <ac:spMk id="17" creationId="{DA465B9F-CDF0-9435-0F3E-680B23201207}"/>
          </ac:spMkLst>
        </pc:spChg>
        <pc:spChg chg="add mod">
          <ac:chgData name="Tad Deriso" userId="ac8f35a8-fcf4-4da1-a1b2-ae6a79191f04" providerId="ADAL" clId="{4819C8F4-4DD3-417B-8D95-4448F2915B66}" dt="2023-06-19T14:42:18.702" v="531" actId="1076"/>
          <ac:spMkLst>
            <pc:docMk/>
            <pc:sldMk cId="142093041" sldId="3806"/>
            <ac:spMk id="18" creationId="{92BDCDB7-9960-A7AC-3880-ECB5603C2598}"/>
          </ac:spMkLst>
        </pc:spChg>
        <pc:spChg chg="add mod">
          <ac:chgData name="Tad Deriso" userId="ac8f35a8-fcf4-4da1-a1b2-ae6a79191f04" providerId="ADAL" clId="{4819C8F4-4DD3-417B-8D95-4448F2915B66}" dt="2023-06-19T14:42:23.562" v="533" actId="1076"/>
          <ac:spMkLst>
            <pc:docMk/>
            <pc:sldMk cId="142093041" sldId="3806"/>
            <ac:spMk id="19" creationId="{2D29BDD3-F7AA-29D9-BB87-65A4B804AF43}"/>
          </ac:spMkLst>
        </pc:spChg>
        <pc:spChg chg="add mod">
          <ac:chgData name="Tad Deriso" userId="ac8f35a8-fcf4-4da1-a1b2-ae6a79191f04" providerId="ADAL" clId="{4819C8F4-4DD3-417B-8D95-4448F2915B66}" dt="2023-06-19T14:42:27.594" v="535" actId="1076"/>
          <ac:spMkLst>
            <pc:docMk/>
            <pc:sldMk cId="142093041" sldId="3806"/>
            <ac:spMk id="20" creationId="{20970FC0-6F21-B5CA-2B3F-B567314F7A82}"/>
          </ac:spMkLst>
        </pc:spChg>
        <pc:picChg chg="add mod">
          <ac:chgData name="Tad Deriso" userId="ac8f35a8-fcf4-4da1-a1b2-ae6a79191f04" providerId="ADAL" clId="{4819C8F4-4DD3-417B-8D95-4448F2915B66}" dt="2023-06-19T15:19:42.190" v="2284" actId="1076"/>
          <ac:picMkLst>
            <pc:docMk/>
            <pc:sldMk cId="142093041" sldId="3806"/>
            <ac:picMk id="4" creationId="{274F1734-1146-FB6B-3888-4A06F0C088CD}"/>
          </ac:picMkLst>
        </pc:picChg>
        <pc:cxnChg chg="add">
          <ac:chgData name="Tad Deriso" userId="ac8f35a8-fcf4-4da1-a1b2-ae6a79191f04" providerId="ADAL" clId="{4819C8F4-4DD3-417B-8D95-4448F2915B66}" dt="2023-06-19T14:36:45.868" v="471" actId="11529"/>
          <ac:cxnSpMkLst>
            <pc:docMk/>
            <pc:sldMk cId="142093041" sldId="3806"/>
            <ac:cxnSpMk id="12" creationId="{4E1B5B64-C798-3A2E-C6C1-1E584B1EDAF3}"/>
          </ac:cxnSpMkLst>
        </pc:cxnChg>
      </pc:sldChg>
      <pc:sldChg chg="addSp new mod">
        <pc:chgData name="Tad Deriso" userId="ac8f35a8-fcf4-4da1-a1b2-ae6a79191f04" providerId="ADAL" clId="{4819C8F4-4DD3-417B-8D95-4448F2915B66}" dt="2023-06-19T14:45:10.228" v="537" actId="22"/>
        <pc:sldMkLst>
          <pc:docMk/>
          <pc:sldMk cId="9239081" sldId="3807"/>
        </pc:sldMkLst>
        <pc:picChg chg="add">
          <ac:chgData name="Tad Deriso" userId="ac8f35a8-fcf4-4da1-a1b2-ae6a79191f04" providerId="ADAL" clId="{4819C8F4-4DD3-417B-8D95-4448F2915B66}" dt="2023-06-19T14:45:10.228" v="537" actId="22"/>
          <ac:picMkLst>
            <pc:docMk/>
            <pc:sldMk cId="9239081" sldId="3807"/>
            <ac:picMk id="4" creationId="{9F5B5BB9-E2D0-2795-D359-84F09BBDE4AC}"/>
          </ac:picMkLst>
        </pc:picChg>
      </pc:sldChg>
      <pc:sldChg chg="addSp delSp modSp new del mod modClrScheme chgLayout">
        <pc:chgData name="Tad Deriso" userId="ac8f35a8-fcf4-4da1-a1b2-ae6a79191f04" providerId="ADAL" clId="{4819C8F4-4DD3-417B-8D95-4448F2915B66}" dt="2023-06-19T15:09:48.691" v="2238" actId="47"/>
        <pc:sldMkLst>
          <pc:docMk/>
          <pc:sldMk cId="1811783075" sldId="3808"/>
        </pc:sldMkLst>
        <pc:spChg chg="mod ord">
          <ac:chgData name="Tad Deriso" userId="ac8f35a8-fcf4-4da1-a1b2-ae6a79191f04" providerId="ADAL" clId="{4819C8F4-4DD3-417B-8D95-4448F2915B66}" dt="2023-06-19T14:49:44.990" v="595" actId="700"/>
          <ac:spMkLst>
            <pc:docMk/>
            <pc:sldMk cId="1811783075" sldId="3808"/>
            <ac:spMk id="2" creationId="{7E3EC853-4C14-8E98-82BF-648E10EFB89C}"/>
          </ac:spMkLst>
        </pc:spChg>
        <pc:spChg chg="add mod ord">
          <ac:chgData name="Tad Deriso" userId="ac8f35a8-fcf4-4da1-a1b2-ae6a79191f04" providerId="ADAL" clId="{4819C8F4-4DD3-417B-8D95-4448F2915B66}" dt="2023-06-19T14:54:42.758" v="1092" actId="20577"/>
          <ac:spMkLst>
            <pc:docMk/>
            <pc:sldMk cId="1811783075" sldId="3808"/>
            <ac:spMk id="5" creationId="{9E5FA101-6EB3-0042-FC98-A1DEF3D448AB}"/>
          </ac:spMkLst>
        </pc:spChg>
        <pc:spChg chg="add del mod ord">
          <ac:chgData name="Tad Deriso" userId="ac8f35a8-fcf4-4da1-a1b2-ae6a79191f04" providerId="ADAL" clId="{4819C8F4-4DD3-417B-8D95-4448F2915B66}" dt="2023-06-19T14:50:37.763" v="645" actId="22"/>
          <ac:spMkLst>
            <pc:docMk/>
            <pc:sldMk cId="1811783075" sldId="3808"/>
            <ac:spMk id="6" creationId="{8547822D-8739-D0DF-E4C5-1740D278050B}"/>
          </ac:spMkLst>
        </pc:spChg>
        <pc:picChg chg="add del mod">
          <ac:chgData name="Tad Deriso" userId="ac8f35a8-fcf4-4da1-a1b2-ae6a79191f04" providerId="ADAL" clId="{4819C8F4-4DD3-417B-8D95-4448F2915B66}" dt="2023-06-19T14:50:33.981" v="644" actId="478"/>
          <ac:picMkLst>
            <pc:docMk/>
            <pc:sldMk cId="1811783075" sldId="3808"/>
            <ac:picMk id="4" creationId="{CCB7AD04-91CD-ED14-2611-36918E41E49C}"/>
          </ac:picMkLst>
        </pc:picChg>
        <pc:picChg chg="add mod ord">
          <ac:chgData name="Tad Deriso" userId="ac8f35a8-fcf4-4da1-a1b2-ae6a79191f04" providerId="ADAL" clId="{4819C8F4-4DD3-417B-8D95-4448F2915B66}" dt="2023-06-19T14:50:37.763" v="645" actId="22"/>
          <ac:picMkLst>
            <pc:docMk/>
            <pc:sldMk cId="1811783075" sldId="3808"/>
            <ac:picMk id="8" creationId="{83487348-C3AC-0512-A337-8F9F62FA1B11}"/>
          </ac:picMkLst>
        </pc:picChg>
      </pc:sldChg>
      <pc:sldChg chg="modSp add mod">
        <pc:chgData name="Tad Deriso" userId="ac8f35a8-fcf4-4da1-a1b2-ae6a79191f04" providerId="ADAL" clId="{4819C8F4-4DD3-417B-8D95-4448F2915B66}" dt="2023-06-19T14:58:50.261" v="1488" actId="20577"/>
        <pc:sldMkLst>
          <pc:docMk/>
          <pc:sldMk cId="1237826505" sldId="3809"/>
        </pc:sldMkLst>
        <pc:spChg chg="mod">
          <ac:chgData name="Tad Deriso" userId="ac8f35a8-fcf4-4da1-a1b2-ae6a79191f04" providerId="ADAL" clId="{4819C8F4-4DD3-417B-8D95-4448F2915B66}" dt="2023-06-19T14:57:44.658" v="1309" actId="20577"/>
          <ac:spMkLst>
            <pc:docMk/>
            <pc:sldMk cId="1237826505" sldId="3809"/>
            <ac:spMk id="2" creationId="{7E3EC853-4C14-8E98-82BF-648E10EFB89C}"/>
          </ac:spMkLst>
        </pc:spChg>
        <pc:spChg chg="mod">
          <ac:chgData name="Tad Deriso" userId="ac8f35a8-fcf4-4da1-a1b2-ae6a79191f04" providerId="ADAL" clId="{4819C8F4-4DD3-417B-8D95-4448F2915B66}" dt="2023-06-19T14:58:50.261" v="1488" actId="20577"/>
          <ac:spMkLst>
            <pc:docMk/>
            <pc:sldMk cId="1237826505" sldId="3809"/>
            <ac:spMk id="5" creationId="{9E5FA101-6EB3-0042-FC98-A1DEF3D448AB}"/>
          </ac:spMkLst>
        </pc:spChg>
      </pc:sldChg>
      <pc:sldChg chg="delSp modSp new mod modClrScheme chgLayout">
        <pc:chgData name="Tad Deriso" userId="ac8f35a8-fcf4-4da1-a1b2-ae6a79191f04" providerId="ADAL" clId="{4819C8F4-4DD3-417B-8D95-4448F2915B66}" dt="2023-06-19T15:08:46.593" v="2237" actId="20577"/>
        <pc:sldMkLst>
          <pc:docMk/>
          <pc:sldMk cId="1318807247" sldId="3810"/>
        </pc:sldMkLst>
        <pc:spChg chg="mod ord">
          <ac:chgData name="Tad Deriso" userId="ac8f35a8-fcf4-4da1-a1b2-ae6a79191f04" providerId="ADAL" clId="{4819C8F4-4DD3-417B-8D95-4448F2915B66}" dt="2023-06-19T15:07:59.489" v="2092" actId="700"/>
          <ac:spMkLst>
            <pc:docMk/>
            <pc:sldMk cId="1318807247" sldId="3810"/>
            <ac:spMk id="2" creationId="{EAA4DBBF-AA12-8A08-430E-CB7E6B942032}"/>
          </ac:spMkLst>
        </pc:spChg>
        <pc:spChg chg="mod ord">
          <ac:chgData name="Tad Deriso" userId="ac8f35a8-fcf4-4da1-a1b2-ae6a79191f04" providerId="ADAL" clId="{4819C8F4-4DD3-417B-8D95-4448F2915B66}" dt="2023-06-19T15:08:46.593" v="2237" actId="20577"/>
          <ac:spMkLst>
            <pc:docMk/>
            <pc:sldMk cId="1318807247" sldId="3810"/>
            <ac:spMk id="3" creationId="{FBBBEF23-9A9E-CC4E-01AD-BC10C9DFAF99}"/>
          </ac:spMkLst>
        </pc:spChg>
        <pc:spChg chg="del mod">
          <ac:chgData name="Tad Deriso" userId="ac8f35a8-fcf4-4da1-a1b2-ae6a79191f04" providerId="ADAL" clId="{4819C8F4-4DD3-417B-8D95-4448F2915B66}" dt="2023-06-19T15:07:53.756" v="2091" actId="478"/>
          <ac:spMkLst>
            <pc:docMk/>
            <pc:sldMk cId="1318807247" sldId="3810"/>
            <ac:spMk id="4" creationId="{C0F38CFC-C19F-E2D5-5508-598B10A8E809}"/>
          </ac:spMkLst>
        </pc:spChg>
      </pc:sldChg>
      <pc:sldChg chg="addSp delSp modSp new mod modClrScheme chgLayout">
        <pc:chgData name="Tad Deriso" userId="ac8f35a8-fcf4-4da1-a1b2-ae6a79191f04" providerId="ADAL" clId="{4819C8F4-4DD3-417B-8D95-4448F2915B66}" dt="2023-06-19T16:41:12.789" v="3563" actId="1076"/>
        <pc:sldMkLst>
          <pc:docMk/>
          <pc:sldMk cId="1052496169" sldId="3811"/>
        </pc:sldMkLst>
        <pc:spChg chg="del mod">
          <ac:chgData name="Tad Deriso" userId="ac8f35a8-fcf4-4da1-a1b2-ae6a79191f04" providerId="ADAL" clId="{4819C8F4-4DD3-417B-8D95-4448F2915B66}" dt="2023-06-19T16:34:43.849" v="3144" actId="478"/>
          <ac:spMkLst>
            <pc:docMk/>
            <pc:sldMk cId="1052496169" sldId="3811"/>
            <ac:spMk id="2" creationId="{577AF3DD-3A8D-AD74-A972-5831BC0DB7D2}"/>
          </ac:spMkLst>
        </pc:spChg>
        <pc:spChg chg="add del mod ord">
          <ac:chgData name="Tad Deriso" userId="ac8f35a8-fcf4-4da1-a1b2-ae6a79191f04" providerId="ADAL" clId="{4819C8F4-4DD3-417B-8D95-4448F2915B66}" dt="2023-06-19T16:34:48.567" v="3145" actId="700"/>
          <ac:spMkLst>
            <pc:docMk/>
            <pc:sldMk cId="1052496169" sldId="3811"/>
            <ac:spMk id="6" creationId="{2921EF52-15D9-AED1-11E7-A19F41493082}"/>
          </ac:spMkLst>
        </pc:spChg>
        <pc:spChg chg="add del mod ord">
          <ac:chgData name="Tad Deriso" userId="ac8f35a8-fcf4-4da1-a1b2-ae6a79191f04" providerId="ADAL" clId="{4819C8F4-4DD3-417B-8D95-4448F2915B66}" dt="2023-06-19T16:35:02.257" v="3147" actId="700"/>
          <ac:spMkLst>
            <pc:docMk/>
            <pc:sldMk cId="1052496169" sldId="3811"/>
            <ac:spMk id="7" creationId="{A17E34F9-9A86-78A1-C06C-CC7F89493A0D}"/>
          </ac:spMkLst>
        </pc:spChg>
        <pc:spChg chg="add del mod ord">
          <ac:chgData name="Tad Deriso" userId="ac8f35a8-fcf4-4da1-a1b2-ae6a79191f04" providerId="ADAL" clId="{4819C8F4-4DD3-417B-8D95-4448F2915B66}" dt="2023-06-19T16:35:02.257" v="3147" actId="700"/>
          <ac:spMkLst>
            <pc:docMk/>
            <pc:sldMk cId="1052496169" sldId="3811"/>
            <ac:spMk id="8" creationId="{1D4E91D8-F2EC-A4ED-CB33-01B0CF518AD9}"/>
          </ac:spMkLst>
        </pc:spChg>
        <pc:spChg chg="add del mod ord">
          <ac:chgData name="Tad Deriso" userId="ac8f35a8-fcf4-4da1-a1b2-ae6a79191f04" providerId="ADAL" clId="{4819C8F4-4DD3-417B-8D95-4448F2915B66}" dt="2023-06-19T16:35:02.257" v="3147" actId="700"/>
          <ac:spMkLst>
            <pc:docMk/>
            <pc:sldMk cId="1052496169" sldId="3811"/>
            <ac:spMk id="9" creationId="{4FA12C0D-1B37-7AA3-086E-42F08418F26C}"/>
          </ac:spMkLst>
        </pc:spChg>
        <pc:spChg chg="add mod ord">
          <ac:chgData name="Tad Deriso" userId="ac8f35a8-fcf4-4da1-a1b2-ae6a79191f04" providerId="ADAL" clId="{4819C8F4-4DD3-417B-8D95-4448F2915B66}" dt="2023-06-19T16:40:30.871" v="3562" actId="14100"/>
          <ac:spMkLst>
            <pc:docMk/>
            <pc:sldMk cId="1052496169" sldId="3811"/>
            <ac:spMk id="10" creationId="{67C86BC1-B137-0B8A-2906-8CF42872F06E}"/>
          </ac:spMkLst>
        </pc:spChg>
        <pc:spChg chg="add del mod ord">
          <ac:chgData name="Tad Deriso" userId="ac8f35a8-fcf4-4da1-a1b2-ae6a79191f04" providerId="ADAL" clId="{4819C8F4-4DD3-417B-8D95-4448F2915B66}" dt="2023-06-19T16:35:22.291" v="3150"/>
          <ac:spMkLst>
            <pc:docMk/>
            <pc:sldMk cId="1052496169" sldId="3811"/>
            <ac:spMk id="11" creationId="{FED224DE-8EEB-3EDA-50F1-0B7570B9562D}"/>
          </ac:spMkLst>
        </pc:spChg>
        <pc:spChg chg="add mod ord">
          <ac:chgData name="Tad Deriso" userId="ac8f35a8-fcf4-4da1-a1b2-ae6a79191f04" providerId="ADAL" clId="{4819C8F4-4DD3-417B-8D95-4448F2915B66}" dt="2023-06-19T16:40:27.551" v="3561" actId="14100"/>
          <ac:spMkLst>
            <pc:docMk/>
            <pc:sldMk cId="1052496169" sldId="3811"/>
            <ac:spMk id="12" creationId="{11852169-3AEA-2755-EFD7-47E7045B602E}"/>
          </ac:spMkLst>
        </pc:spChg>
        <pc:spChg chg="add mod">
          <ac:chgData name="Tad Deriso" userId="ac8f35a8-fcf4-4da1-a1b2-ae6a79191f04" providerId="ADAL" clId="{4819C8F4-4DD3-417B-8D95-4448F2915B66}" dt="2023-06-19T16:40:22.084" v="3560" actId="1076"/>
          <ac:spMkLst>
            <pc:docMk/>
            <pc:sldMk cId="1052496169" sldId="3811"/>
            <ac:spMk id="15" creationId="{B6388283-3015-5777-94F3-FFCCDF37E5D6}"/>
          </ac:spMkLst>
        </pc:spChg>
        <pc:picChg chg="add del mod">
          <ac:chgData name="Tad Deriso" userId="ac8f35a8-fcf4-4da1-a1b2-ae6a79191f04" providerId="ADAL" clId="{4819C8F4-4DD3-417B-8D95-4448F2915B66}" dt="2023-06-19T16:35:24.274" v="3151" actId="478"/>
          <ac:picMkLst>
            <pc:docMk/>
            <pc:sldMk cId="1052496169" sldId="3811"/>
            <ac:picMk id="4" creationId="{46E7E546-FE69-6ADD-8180-8ADB833255FD}"/>
          </ac:picMkLst>
        </pc:picChg>
        <pc:picChg chg="add mod">
          <ac:chgData name="Tad Deriso" userId="ac8f35a8-fcf4-4da1-a1b2-ae6a79191f04" providerId="ADAL" clId="{4819C8F4-4DD3-417B-8D95-4448F2915B66}" dt="2023-06-19T16:41:12.789" v="3563" actId="1076"/>
          <ac:picMkLst>
            <pc:docMk/>
            <pc:sldMk cId="1052496169" sldId="3811"/>
            <ac:picMk id="13" creationId="{D69F5D99-6577-66CF-E93C-D9AF10D92434}"/>
          </ac:picMkLst>
        </pc:picChg>
      </pc:sldChg>
      <pc:sldChg chg="addSp new mod">
        <pc:chgData name="Tad Deriso" userId="ac8f35a8-fcf4-4da1-a1b2-ae6a79191f04" providerId="ADAL" clId="{4819C8F4-4DD3-417B-8D95-4448F2915B66}" dt="2023-06-19T15:21:22.745" v="2288" actId="22"/>
        <pc:sldMkLst>
          <pc:docMk/>
          <pc:sldMk cId="868638256" sldId="3812"/>
        </pc:sldMkLst>
        <pc:picChg chg="add">
          <ac:chgData name="Tad Deriso" userId="ac8f35a8-fcf4-4da1-a1b2-ae6a79191f04" providerId="ADAL" clId="{4819C8F4-4DD3-417B-8D95-4448F2915B66}" dt="2023-06-19T15:21:22.745" v="2288" actId="22"/>
          <ac:picMkLst>
            <pc:docMk/>
            <pc:sldMk cId="868638256" sldId="3812"/>
            <ac:picMk id="3" creationId="{D3AAC6BF-0B32-DDB9-4F33-8B3CE24F5D7E}"/>
          </ac:picMkLst>
        </pc:picChg>
      </pc:sldChg>
      <pc:sldChg chg="addSp delSp modSp new mod modClrScheme chgLayout">
        <pc:chgData name="Tad Deriso" userId="ac8f35a8-fcf4-4da1-a1b2-ae6a79191f04" providerId="ADAL" clId="{4819C8F4-4DD3-417B-8D95-4448F2915B66}" dt="2023-06-19T15:34:40.024" v="2372" actId="20577"/>
        <pc:sldMkLst>
          <pc:docMk/>
          <pc:sldMk cId="2101560517" sldId="3813"/>
        </pc:sldMkLst>
        <pc:spChg chg="mod ord">
          <ac:chgData name="Tad Deriso" userId="ac8f35a8-fcf4-4da1-a1b2-ae6a79191f04" providerId="ADAL" clId="{4819C8F4-4DD3-417B-8D95-4448F2915B66}" dt="2023-06-19T15:34:26.400" v="2369" actId="700"/>
          <ac:spMkLst>
            <pc:docMk/>
            <pc:sldMk cId="2101560517" sldId="3813"/>
            <ac:spMk id="2" creationId="{CE8E8CE7-E19A-B3E8-1E09-3F10303479BC}"/>
          </ac:spMkLst>
        </pc:spChg>
        <pc:spChg chg="del mod ord">
          <ac:chgData name="Tad Deriso" userId="ac8f35a8-fcf4-4da1-a1b2-ae6a79191f04" providerId="ADAL" clId="{4819C8F4-4DD3-417B-8D95-4448F2915B66}" dt="2023-06-19T15:33:14.187" v="2332" actId="700"/>
          <ac:spMkLst>
            <pc:docMk/>
            <pc:sldMk cId="2101560517" sldId="3813"/>
            <ac:spMk id="3" creationId="{26917924-D304-2EE9-4917-43A78727F92D}"/>
          </ac:spMkLst>
        </pc:spChg>
        <pc:spChg chg="del">
          <ac:chgData name="Tad Deriso" userId="ac8f35a8-fcf4-4da1-a1b2-ae6a79191f04" providerId="ADAL" clId="{4819C8F4-4DD3-417B-8D95-4448F2915B66}" dt="2023-06-19T15:33:14.187" v="2332" actId="700"/>
          <ac:spMkLst>
            <pc:docMk/>
            <pc:sldMk cId="2101560517" sldId="3813"/>
            <ac:spMk id="4" creationId="{4F2A487D-25A6-AF5F-25AB-EAC24C76733B}"/>
          </ac:spMkLst>
        </pc:spChg>
        <pc:spChg chg="add mod ord">
          <ac:chgData name="Tad Deriso" userId="ac8f35a8-fcf4-4da1-a1b2-ae6a79191f04" providerId="ADAL" clId="{4819C8F4-4DD3-417B-8D95-4448F2915B66}" dt="2023-06-19T15:34:40.024" v="2372" actId="20577"/>
          <ac:spMkLst>
            <pc:docMk/>
            <pc:sldMk cId="2101560517" sldId="3813"/>
            <ac:spMk id="5" creationId="{82DEC227-3BBD-0093-2096-11CF03C42905}"/>
          </ac:spMkLst>
        </pc:spChg>
        <pc:spChg chg="add del mod ord">
          <ac:chgData name="Tad Deriso" userId="ac8f35a8-fcf4-4da1-a1b2-ae6a79191f04" providerId="ADAL" clId="{4819C8F4-4DD3-417B-8D95-4448F2915B66}" dt="2023-06-19T15:34:29.582" v="2370" actId="22"/>
          <ac:spMkLst>
            <pc:docMk/>
            <pc:sldMk cId="2101560517" sldId="3813"/>
            <ac:spMk id="6" creationId="{9715E363-2A15-8442-1849-112C0CC7E71F}"/>
          </ac:spMkLst>
        </pc:spChg>
        <pc:picChg chg="add mod ord">
          <ac:chgData name="Tad Deriso" userId="ac8f35a8-fcf4-4da1-a1b2-ae6a79191f04" providerId="ADAL" clId="{4819C8F4-4DD3-417B-8D95-4448F2915B66}" dt="2023-06-19T15:34:29.582" v="2370" actId="22"/>
          <ac:picMkLst>
            <pc:docMk/>
            <pc:sldMk cId="2101560517" sldId="3813"/>
            <ac:picMk id="8" creationId="{5A28DDFA-3EBF-BEFF-BE94-C34A1E3BB7BC}"/>
          </ac:picMkLst>
        </pc:picChg>
      </pc:sldChg>
      <pc:sldChg chg="addSp delSp modSp new del mod modClrScheme chgLayout">
        <pc:chgData name="Tad Deriso" userId="ac8f35a8-fcf4-4da1-a1b2-ae6a79191f04" providerId="ADAL" clId="{4819C8F4-4DD3-417B-8D95-4448F2915B66}" dt="2023-06-19T16:20:45.271" v="2580" actId="47"/>
        <pc:sldMkLst>
          <pc:docMk/>
          <pc:sldMk cId="817268443" sldId="3814"/>
        </pc:sldMkLst>
        <pc:spChg chg="add mod">
          <ac:chgData name="Tad Deriso" userId="ac8f35a8-fcf4-4da1-a1b2-ae6a79191f04" providerId="ADAL" clId="{4819C8F4-4DD3-417B-8D95-4448F2915B66}" dt="2023-06-19T15:50:23.834" v="2524" actId="20577"/>
          <ac:spMkLst>
            <pc:docMk/>
            <pc:sldMk cId="817268443" sldId="3814"/>
            <ac:spMk id="2" creationId="{B81717D1-84CB-866B-98F5-70A133539C88}"/>
          </ac:spMkLst>
        </pc:spChg>
        <pc:spChg chg="add del mod">
          <ac:chgData name="Tad Deriso" userId="ac8f35a8-fcf4-4da1-a1b2-ae6a79191f04" providerId="ADAL" clId="{4819C8F4-4DD3-417B-8D95-4448F2915B66}" dt="2023-06-19T15:40:25.932" v="2375" actId="22"/>
          <ac:spMkLst>
            <pc:docMk/>
            <pc:sldMk cId="817268443" sldId="3814"/>
            <ac:spMk id="3" creationId="{8C505BEC-9265-13A1-4814-F42D75B3A33C}"/>
          </ac:spMkLst>
        </pc:spChg>
        <pc:spChg chg="add mod">
          <ac:chgData name="Tad Deriso" userId="ac8f35a8-fcf4-4da1-a1b2-ae6a79191f04" providerId="ADAL" clId="{4819C8F4-4DD3-417B-8D95-4448F2915B66}" dt="2023-06-19T15:42:44.465" v="2457" actId="255"/>
          <ac:spMkLst>
            <pc:docMk/>
            <pc:sldMk cId="817268443" sldId="3814"/>
            <ac:spMk id="7" creationId="{E37FB50E-878F-F45E-22AE-7756ED8B1891}"/>
          </ac:spMkLst>
        </pc:spChg>
        <pc:picChg chg="add mod ord">
          <ac:chgData name="Tad Deriso" userId="ac8f35a8-fcf4-4da1-a1b2-ae6a79191f04" providerId="ADAL" clId="{4819C8F4-4DD3-417B-8D95-4448F2915B66}" dt="2023-06-19T15:42:34.528" v="2455" actId="1076"/>
          <ac:picMkLst>
            <pc:docMk/>
            <pc:sldMk cId="817268443" sldId="3814"/>
            <ac:picMk id="5" creationId="{B0186F79-1164-E983-2308-F5B61B7BAD11}"/>
          </ac:picMkLst>
        </pc:picChg>
      </pc:sldChg>
      <pc:sldChg chg="addSp modSp new mod setBg addAnim setClrOvrMap">
        <pc:chgData name="Tad Deriso" userId="ac8f35a8-fcf4-4da1-a1b2-ae6a79191f04" providerId="ADAL" clId="{4819C8F4-4DD3-417B-8D95-4448F2915B66}" dt="2023-06-19T16:42:51.374" v="3565" actId="207"/>
        <pc:sldMkLst>
          <pc:docMk/>
          <pc:sldMk cId="4133687216" sldId="3814"/>
        </pc:sldMkLst>
        <pc:spChg chg="mod">
          <ac:chgData name="Tad Deriso" userId="ac8f35a8-fcf4-4da1-a1b2-ae6a79191f04" providerId="ADAL" clId="{4819C8F4-4DD3-417B-8D95-4448F2915B66}" dt="2023-06-19T16:42:51.374" v="3565" actId="207"/>
          <ac:spMkLst>
            <pc:docMk/>
            <pc:sldMk cId="4133687216" sldId="3814"/>
            <ac:spMk id="2" creationId="{ED4E09CF-7A29-564E-C020-D018CBBE682E}"/>
          </ac:spMkLst>
        </pc:spChg>
        <pc:spChg chg="add">
          <ac:chgData name="Tad Deriso" userId="ac8f35a8-fcf4-4da1-a1b2-ae6a79191f04" providerId="ADAL" clId="{4819C8F4-4DD3-417B-8D95-4448F2915B66}" dt="2023-06-19T16:21:41.841" v="2591" actId="26606"/>
          <ac:spMkLst>
            <pc:docMk/>
            <pc:sldMk cId="4133687216" sldId="3814"/>
            <ac:spMk id="8" creationId="{5A59F003-E00A-43F9-91DC-CC54E3B87466}"/>
          </ac:spMkLst>
        </pc:spChg>
        <pc:spChg chg="add">
          <ac:chgData name="Tad Deriso" userId="ac8f35a8-fcf4-4da1-a1b2-ae6a79191f04" providerId="ADAL" clId="{4819C8F4-4DD3-417B-8D95-4448F2915B66}" dt="2023-06-19T16:21:41.841" v="2591" actId="26606"/>
          <ac:spMkLst>
            <pc:docMk/>
            <pc:sldMk cId="4133687216" sldId="3814"/>
            <ac:spMk id="10" creationId="{D74A4382-E3AD-430A-9A1F-DFA3E0E77A7D}"/>
          </ac:spMkLst>
        </pc:spChg>
        <pc:spChg chg="add">
          <ac:chgData name="Tad Deriso" userId="ac8f35a8-fcf4-4da1-a1b2-ae6a79191f04" providerId="ADAL" clId="{4819C8F4-4DD3-417B-8D95-4448F2915B66}" dt="2023-06-19T16:21:41.841" v="2591" actId="26606"/>
          <ac:spMkLst>
            <pc:docMk/>
            <pc:sldMk cId="4133687216" sldId="3814"/>
            <ac:spMk id="12" creationId="{79F40191-0F44-4FD1-82CC-ACB507C14BE6}"/>
          </ac:spMkLst>
        </pc:spChg>
        <pc:picChg chg="add">
          <ac:chgData name="Tad Deriso" userId="ac8f35a8-fcf4-4da1-a1b2-ae6a79191f04" providerId="ADAL" clId="{4819C8F4-4DD3-417B-8D95-4448F2915B66}" dt="2023-06-19T16:21:41.841" v="2591" actId="26606"/>
          <ac:picMkLst>
            <pc:docMk/>
            <pc:sldMk cId="4133687216" sldId="3814"/>
            <ac:picMk id="4" creationId="{9DD6E0D5-F43A-0347-C0D4-2DB5F55DF64C}"/>
          </ac:picMkLst>
        </pc:picChg>
      </pc:sldChg>
      <pc:sldChg chg="addSp delSp modSp new mod modClrScheme chgLayout">
        <pc:chgData name="Tad Deriso" userId="ac8f35a8-fcf4-4da1-a1b2-ae6a79191f04" providerId="ADAL" clId="{4819C8F4-4DD3-417B-8D95-4448F2915B66}" dt="2023-06-19T16:33:06.977" v="3143" actId="27636"/>
        <pc:sldMkLst>
          <pc:docMk/>
          <pc:sldMk cId="3263189571" sldId="3815"/>
        </pc:sldMkLst>
        <pc:spChg chg="add mod">
          <ac:chgData name="Tad Deriso" userId="ac8f35a8-fcf4-4da1-a1b2-ae6a79191f04" providerId="ADAL" clId="{4819C8F4-4DD3-417B-8D95-4448F2915B66}" dt="2023-06-19T16:32:26.526" v="3092" actId="20577"/>
          <ac:spMkLst>
            <pc:docMk/>
            <pc:sldMk cId="3263189571" sldId="3815"/>
            <ac:spMk id="2" creationId="{E5CA4F38-E7C1-2DE4-AAD7-002FD2364956}"/>
          </ac:spMkLst>
        </pc:spChg>
        <pc:spChg chg="add mod">
          <ac:chgData name="Tad Deriso" userId="ac8f35a8-fcf4-4da1-a1b2-ae6a79191f04" providerId="ADAL" clId="{4819C8F4-4DD3-417B-8D95-4448F2915B66}" dt="2023-06-19T16:33:06.977" v="3143" actId="27636"/>
          <ac:spMkLst>
            <pc:docMk/>
            <pc:sldMk cId="3263189571" sldId="3815"/>
            <ac:spMk id="3" creationId="{748CB1B1-22F8-724A-149C-D7B43E763A76}"/>
          </ac:spMkLst>
        </pc:spChg>
        <pc:spChg chg="add del mod">
          <ac:chgData name="Tad Deriso" userId="ac8f35a8-fcf4-4da1-a1b2-ae6a79191f04" providerId="ADAL" clId="{4819C8F4-4DD3-417B-8D95-4448F2915B66}" dt="2023-06-19T16:28:49.280" v="2743" actId="931"/>
          <ac:spMkLst>
            <pc:docMk/>
            <pc:sldMk cId="3263189571" sldId="3815"/>
            <ac:spMk id="4" creationId="{CECC66EB-9B1B-691F-A1E7-E983FEAF1951}"/>
          </ac:spMkLst>
        </pc:spChg>
        <pc:picChg chg="add mod">
          <ac:chgData name="Tad Deriso" userId="ac8f35a8-fcf4-4da1-a1b2-ae6a79191f04" providerId="ADAL" clId="{4819C8F4-4DD3-417B-8D95-4448F2915B66}" dt="2023-06-19T16:28:50.484" v="2745" actId="962"/>
          <ac:picMkLst>
            <pc:docMk/>
            <pc:sldMk cId="3263189571" sldId="3815"/>
            <ac:picMk id="6" creationId="{D8E24FE8-9A62-A938-179A-90D53A1C3F2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36516-B614-A3C9-CDCC-580BD5FA4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0AA4F-6F23-008A-5022-390A12C73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A30A-33FC-6D44-5105-F1F2952B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7157B-D582-856D-7325-32FB41C5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DE44E-AC6E-B592-239F-25C529BC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642E-133A-A77B-747B-39AA2460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05675-0D21-536B-4614-B75AACFA8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C6EA2-F780-95B2-39AF-B135AC22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5D977-0088-5E4C-E66A-C1E5EE74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06CBD-E47B-A909-BAFA-91FC06A6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6AB2D-CABF-BFBB-F3A5-92D0257FF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187B4-DD2E-9255-B69F-07492B3B2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754F4-5AA9-25E5-4E80-D3509EF6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953AB-BA44-04E2-34A3-62B59177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F061C-0A9F-3C57-D57D-D16F8E8D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building with a flag in front of it&#10;&#10;Description automatically generated with medium confidence">
            <a:extLst>
              <a:ext uri="{FF2B5EF4-FFF2-40B4-BE49-F238E27FC236}">
                <a16:creationId xmlns:a16="http://schemas.microsoft.com/office/drawing/2014/main" id="{C26F379C-9A3B-459C-A052-D741CC964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88" y="-13262"/>
            <a:ext cx="6132372" cy="3701459"/>
          </a:xfrm>
          <a:prstGeom prst="rect">
            <a:avLst/>
          </a:prstGeom>
        </p:spPr>
      </p:pic>
      <p:pic>
        <p:nvPicPr>
          <p:cNvPr id="16" name="Picture 15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49ADE9B5-CD0D-40AD-86E9-AC97BCEC4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"/>
          <a:stretch/>
        </p:blipFill>
        <p:spPr>
          <a:xfrm>
            <a:off x="6082484" y="-13262"/>
            <a:ext cx="6127741" cy="3721261"/>
          </a:xfrm>
          <a:prstGeom prst="rect">
            <a:avLst/>
          </a:prstGeom>
        </p:spPr>
      </p:pic>
      <p:pic>
        <p:nvPicPr>
          <p:cNvPr id="18" name="Picture 17" descr="A picture containing text, store, shop&#10;&#10;Description automatically generated">
            <a:extLst>
              <a:ext uri="{FF2B5EF4-FFF2-40B4-BE49-F238E27FC236}">
                <a16:creationId xmlns:a16="http://schemas.microsoft.com/office/drawing/2014/main" id="{A2E0ECAD-3BFF-4051-B1B8-8D79D83C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900" y="3657118"/>
            <a:ext cx="3071460" cy="3234588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A5B79A6-56F2-4FF7-90A8-972171D8F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7541" y="3640587"/>
            <a:ext cx="2984459" cy="321741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4169994-8D79-4BFB-8B31-70182C3B76E7}"/>
              </a:ext>
            </a:extLst>
          </p:cNvPr>
          <p:cNvSpPr/>
          <p:nvPr userDrawn="1"/>
        </p:nvSpPr>
        <p:spPr>
          <a:xfrm>
            <a:off x="-5438" y="-30438"/>
            <a:ext cx="12197438" cy="6888438"/>
          </a:xfrm>
          <a:prstGeom prst="rect">
            <a:avLst/>
          </a:prstGeom>
          <a:solidFill>
            <a:srgbClr val="7EADD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3734B1-FF2C-4138-8F19-96F9A9813A55}"/>
              </a:ext>
            </a:extLst>
          </p:cNvPr>
          <p:cNvCxnSpPr>
            <a:cxnSpLocks/>
          </p:cNvCxnSpPr>
          <p:nvPr userDrawn="1"/>
        </p:nvCxnSpPr>
        <p:spPr>
          <a:xfrm>
            <a:off x="-87086" y="3640587"/>
            <a:ext cx="1234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B642AC9-6D2D-4620-BFEC-2B152A5BD6DF}"/>
              </a:ext>
            </a:extLst>
          </p:cNvPr>
          <p:cNvSpPr/>
          <p:nvPr userDrawn="1"/>
        </p:nvSpPr>
        <p:spPr>
          <a:xfrm>
            <a:off x="2984458" y="2368550"/>
            <a:ext cx="6223085" cy="448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14EA40-4377-40BA-9DD7-0E343303468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86950" y="-30438"/>
            <a:ext cx="18101" cy="68884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0ED1C2F-11D7-4BAD-817C-6504D9295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6408" y="2409268"/>
            <a:ext cx="6179567" cy="212005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A359D-B92E-4B44-B26C-5771CD71C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6406" y="4569030"/>
            <a:ext cx="6179570" cy="101534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9" name="Picture 4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FC7C56-4994-42CB-8215-2914E9255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479" y="5615583"/>
            <a:ext cx="2604410" cy="7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ADFD-BE0D-412F-89A2-33FEB2EF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1AC7-DF19-4CC1-93F5-B18D4C57E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DB9F7-CE0B-487A-99B4-0B4CF5F2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8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0C23-21C0-4DF5-8C89-A50C8E5B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240C4-CCD8-4218-95D7-FBC42E27F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037CEF-52B9-485E-8FB1-12720ED4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73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8B5A-5093-4CCD-8AE6-3C89D580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A740-E3E6-4EC1-B23B-1DCC569B6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A9EB3-44B1-4BB5-885E-D22AA321A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84F82C-64FF-4E99-B62E-6428496B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3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2C68-1B3D-4CEA-8618-2CEF15C8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9623E-18DD-4126-A879-B700359EE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3D137-9CA0-4D6D-BEDF-D7EDD7B6F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CC3EE-070F-465B-908B-6D74AC0EB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F1F35-E59B-498D-9D3F-20FAC67E6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DA8764-05E1-46B3-942A-D5534884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5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F477-950D-4A39-9904-079B3D55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546BE-6B7F-478C-8D6A-CC70AEA5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15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CE1788-FEFC-4E50-861A-109517F9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4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FE1F4-1502-4966-AD29-6D94C87D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45BB4-05C8-4204-89F4-C23D66A7D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8501F-A6E4-4E3B-BB51-AFDFF4BBE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D28AD2-6ADF-4F8F-A805-C3F2BAC8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8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5174-C514-EDF3-C83E-44174667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5A97-8D5C-AEE1-4F2B-1631A1FD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DCCC0-4F20-6ED2-EC65-D4DFB65A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5B43D-6247-838F-E565-D659EB1D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DE957-ED65-1C88-182F-E3EE0A8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8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41CB-D7AE-47FB-A4BE-9A19813E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AA459-FB3C-4220-ACA9-F0DDCBFE7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7161D-6BFF-4D2F-A6EC-038313E03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DD40C3-95E7-4934-91F6-D0FA1AEA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53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DD2C-6A36-4A1B-A34C-2E18A0F6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5EC05-205C-4EAF-A973-C3AD09ED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E693A-6BDC-44FA-807E-CA0B8C5E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25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21D08-F993-472C-A1E3-6920510C7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59F6A-1047-41C4-9A21-EABC91DD1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9104B3-BEC6-44F3-A169-31B638FA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3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6171-3913-0BCC-1B6C-65691D5A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B6CA3-E78E-AC45-5D46-1D0D9E0CF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591AD-82C9-D78E-BB1B-3C2C1239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2815-92E2-16A9-66FC-4988FF5E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090D3-A844-FDAB-E7F8-C9A9F326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3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0B7C-C6CD-1013-D000-D8DE508A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8FBA-2A04-A580-FA18-4529A02E0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CC9AD-D65F-9BD2-682D-490474FB0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B890F-9783-DB8A-0386-B51AF711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2F737-126A-068F-1FBB-14021771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56D8B-380E-C497-B845-9215A453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0832-BC86-1AA0-780B-DC029B47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66EAA-5AB1-DC58-30C3-12852D89D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513D8-7636-2648-3C83-141A04DB3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0EA48-7823-BCDC-FE29-82DD980FE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FEB5B-B112-E0E9-FAB6-0870C0AD4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C286E4-0C4D-28E1-C3A2-11F97F3F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36F9F4-D323-EAE5-44EA-C9648B18E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4437E-FA4A-636B-335B-D9EDF4DA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0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5EC6-3F3F-9BD6-769A-49AD43F0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D6661-76D9-7F57-7408-F74955E03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A4A65-3645-6163-8C65-96C1FF44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3FD8E-4BCE-F2EA-DF45-3E5B31F7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4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12807-A912-EB22-79F2-E175DF41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16566B-3123-9020-0DBA-6E5A3730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2CFE2-618A-57E2-06B8-466BD1D3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1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C3882-1A64-7D43-18D7-2ECE29A5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AC1E-04E5-567A-392F-95FC630F6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932BA-5418-F966-4816-DA8E6CD3F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5C068-7E13-9287-36D6-A4B75C41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F200A-4E60-0508-0291-08442736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5B94-BFCA-B46C-3078-6BA69030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4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B1902-A94C-46F6-8180-359D1CF4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037CE-F226-02F9-3271-21CC0DB3B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7105A-CC50-7298-A74C-9153DE6FF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6CEFE-A666-28E4-79BE-FB466E2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BC7BC-8052-84F7-6FC1-6796835DA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ABF2B-D2A6-008B-0562-9FCBFBF8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5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42E17-F288-7B25-F5A5-5D64E802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8265F-7F7A-9436-CC79-F549ADF4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FF357-0470-3DFB-498E-53A267F8A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013A1-21DE-4959-81F8-0EF2AC546A0B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161C5-66A2-5373-32D9-A22A51B30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B3F6E-C4BA-91B6-9244-11969B94B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5CB33-CF96-492A-9EE1-DE2693AA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829A3-6792-4E8B-BC5A-220061A97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13DE5-9557-4A0F-ABF0-5D0023018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00FCA-48AF-41B1-9FF9-D9B217DCD0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37" y="6316382"/>
            <a:ext cx="1271019" cy="38100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8BC4A2-DA88-4055-AC34-DAB03A14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901" y="6370359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F1EEF22-178F-42B5-B197-93DCD6128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lobalinternethub.com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tad.deriso@mbc-va.com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5DF6-C6F9-414B-B52F-BA028BE04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6408" y="2409268"/>
            <a:ext cx="6179567" cy="1567509"/>
          </a:xfrm>
        </p:spPr>
        <p:txBody>
          <a:bodyPr/>
          <a:lstStyle/>
          <a:p>
            <a:r>
              <a:rPr lang="en-US" dirty="0"/>
              <a:t>All Things Broadband!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7304E-1B15-4398-B09B-842705CAC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3165" y="4365685"/>
            <a:ext cx="5925670" cy="968829"/>
          </a:xfrm>
        </p:spPr>
        <p:txBody>
          <a:bodyPr/>
          <a:lstStyle/>
          <a:p>
            <a:r>
              <a:rPr lang="en-US"/>
              <a:t>Chesapeake Alliance</a:t>
            </a:r>
            <a:endParaRPr lang="en-US" dirty="0"/>
          </a:p>
          <a:p>
            <a:r>
              <a:rPr lang="en-US" dirty="0"/>
              <a:t>June 20, 2023</a:t>
            </a:r>
          </a:p>
        </p:txBody>
      </p:sp>
    </p:spTree>
    <p:extLst>
      <p:ext uri="{BB962C8B-B14F-4D97-AF65-F5344CB8AC3E}">
        <p14:creationId xmlns:p14="http://schemas.microsoft.com/office/powerpoint/2010/main" val="390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7C86BC1-B137-0B8A-2906-8CF42872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8" y="457200"/>
            <a:ext cx="3846576" cy="954741"/>
          </a:xfrm>
        </p:spPr>
        <p:txBody>
          <a:bodyPr/>
          <a:lstStyle/>
          <a:p>
            <a:r>
              <a:rPr lang="en-US" b="1" dirty="0"/>
              <a:t>Cable Landing Factors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852169-3AEA-2755-EFD7-47E7045B6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1645920"/>
            <a:ext cx="4168127" cy="422306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Proximity to Interconnection Hubs (Ashburn, Richmond, Boydton)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Backhaul (existing fiber routes from known providers that connect from cable landing station to network interconnection point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Permitting/Regulatory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Seabed Competition (congestion &amp; rule of 3 water depth spacing)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69F5D99-6577-66CF-E93C-D9AF10D924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333" r="8333"/>
          <a:stretch>
            <a:fillRect/>
          </a:stretch>
        </p:blipFill>
        <p:spPr>
          <a:xfrm>
            <a:off x="4424159" y="779224"/>
            <a:ext cx="7353312" cy="5806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388283-3015-5777-94F3-FFCCDF37E5D6}"/>
              </a:ext>
            </a:extLst>
          </p:cNvPr>
          <p:cNvSpPr txBox="1"/>
          <p:nvPr/>
        </p:nvSpPr>
        <p:spPr>
          <a:xfrm>
            <a:off x="414528" y="6400800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/>
              <a:t>(</a:t>
            </a:r>
            <a:r>
              <a:rPr lang="en-US" sz="1800" i="1" dirty="0" err="1"/>
              <a:t>Telegeography</a:t>
            </a:r>
            <a:r>
              <a:rPr lang="en-US" sz="1800" i="1" dirty="0"/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105249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274F1734-1146-FB6B-3888-4A06F0C0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32" y="0"/>
            <a:ext cx="9989736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EC856C5-9275-07A0-B78B-B84E64B6ACFE}"/>
              </a:ext>
            </a:extLst>
          </p:cNvPr>
          <p:cNvSpPr/>
          <p:nvPr/>
        </p:nvSpPr>
        <p:spPr>
          <a:xfrm>
            <a:off x="3599234" y="933855"/>
            <a:ext cx="5829438" cy="758758"/>
          </a:xfrm>
          <a:custGeom>
            <a:avLst/>
            <a:gdLst>
              <a:gd name="connsiteX0" fmla="*/ 0 w 5700409"/>
              <a:gd name="connsiteY0" fmla="*/ 758758 h 758758"/>
              <a:gd name="connsiteX1" fmla="*/ 5097294 w 5700409"/>
              <a:gd name="connsiteY1" fmla="*/ 0 h 758758"/>
              <a:gd name="connsiteX2" fmla="*/ 5700409 w 5700409"/>
              <a:gd name="connsiteY2" fmla="*/ 155643 h 75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0409" h="758758">
                <a:moveTo>
                  <a:pt x="0" y="758758"/>
                </a:moveTo>
                <a:lnTo>
                  <a:pt x="5097294" y="0"/>
                </a:lnTo>
                <a:lnTo>
                  <a:pt x="5700409" y="15564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E3133A-A75D-03C1-D1E0-147B66D0B789}"/>
              </a:ext>
            </a:extLst>
          </p:cNvPr>
          <p:cNvSpPr/>
          <p:nvPr/>
        </p:nvSpPr>
        <p:spPr>
          <a:xfrm>
            <a:off x="3579962" y="793630"/>
            <a:ext cx="5917721" cy="897147"/>
          </a:xfrm>
          <a:custGeom>
            <a:avLst/>
            <a:gdLst>
              <a:gd name="connsiteX0" fmla="*/ 0 w 5917721"/>
              <a:gd name="connsiteY0" fmla="*/ 897147 h 897147"/>
              <a:gd name="connsiteX1" fmla="*/ 5132717 w 5917721"/>
              <a:gd name="connsiteY1" fmla="*/ 0 h 897147"/>
              <a:gd name="connsiteX2" fmla="*/ 5917721 w 5917721"/>
              <a:gd name="connsiteY2" fmla="*/ 43132 h 89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7721" h="897147">
                <a:moveTo>
                  <a:pt x="0" y="897147"/>
                </a:moveTo>
                <a:lnTo>
                  <a:pt x="5132717" y="0"/>
                </a:lnTo>
                <a:lnTo>
                  <a:pt x="5917721" y="4313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5EC6B9C-9410-FEA8-541C-F8BACC108FD6}"/>
              </a:ext>
            </a:extLst>
          </p:cNvPr>
          <p:cNvSpPr/>
          <p:nvPr/>
        </p:nvSpPr>
        <p:spPr>
          <a:xfrm>
            <a:off x="3579962" y="1699314"/>
            <a:ext cx="3597215" cy="5046543"/>
          </a:xfrm>
          <a:custGeom>
            <a:avLst/>
            <a:gdLst>
              <a:gd name="connsiteX0" fmla="*/ 0 w 3554083"/>
              <a:gd name="connsiteY0" fmla="*/ 0 h 5046453"/>
              <a:gd name="connsiteX1" fmla="*/ 2475781 w 3554083"/>
              <a:gd name="connsiteY1" fmla="*/ 3321170 h 5046453"/>
              <a:gd name="connsiteX2" fmla="*/ 3554083 w 3554083"/>
              <a:gd name="connsiteY2" fmla="*/ 3459192 h 5046453"/>
              <a:gd name="connsiteX3" fmla="*/ 3157268 w 3554083"/>
              <a:gd name="connsiteY3" fmla="*/ 4960188 h 5046453"/>
              <a:gd name="connsiteX4" fmla="*/ 2467155 w 3554083"/>
              <a:gd name="connsiteY4" fmla="*/ 5046453 h 504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4083" h="5046453">
                <a:moveTo>
                  <a:pt x="0" y="0"/>
                </a:moveTo>
                <a:lnTo>
                  <a:pt x="2475781" y="3321170"/>
                </a:lnTo>
                <a:lnTo>
                  <a:pt x="3554083" y="3459192"/>
                </a:lnTo>
                <a:lnTo>
                  <a:pt x="3157268" y="4960188"/>
                </a:lnTo>
                <a:lnTo>
                  <a:pt x="2467155" y="504645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9B2EB-D9FD-FADD-804B-8F02779C6AD7}"/>
              </a:ext>
            </a:extLst>
          </p:cNvPr>
          <p:cNvSpPr txBox="1"/>
          <p:nvPr/>
        </p:nvSpPr>
        <p:spPr>
          <a:xfrm rot="21107406">
            <a:off x="5883215" y="1242203"/>
            <a:ext cx="1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MAREA – 200 TB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B4B36-21A7-D389-A3DA-CACB33F8310A}"/>
              </a:ext>
            </a:extLst>
          </p:cNvPr>
          <p:cNvSpPr txBox="1"/>
          <p:nvPr/>
        </p:nvSpPr>
        <p:spPr>
          <a:xfrm rot="21107406">
            <a:off x="5833140" y="917598"/>
            <a:ext cx="1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DUNANT – 250 TB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5E5E3-6F27-B960-E425-132447A5DE64}"/>
              </a:ext>
            </a:extLst>
          </p:cNvPr>
          <p:cNvSpPr txBox="1"/>
          <p:nvPr/>
        </p:nvSpPr>
        <p:spPr>
          <a:xfrm rot="3271982">
            <a:off x="4284772" y="3421811"/>
            <a:ext cx="1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BRUSA – 160 TB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1B5B64-C798-3A2E-C6C1-1E584B1EDAF3}"/>
              </a:ext>
            </a:extLst>
          </p:cNvPr>
          <p:cNvCxnSpPr/>
          <p:nvPr/>
        </p:nvCxnSpPr>
        <p:spPr>
          <a:xfrm>
            <a:off x="3329796" y="210484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8A64DB-3FEB-C189-76F6-AA0F1C04CA48}"/>
              </a:ext>
            </a:extLst>
          </p:cNvPr>
          <p:cNvSpPr/>
          <p:nvPr/>
        </p:nvSpPr>
        <p:spPr>
          <a:xfrm>
            <a:off x="3347049" y="2139351"/>
            <a:ext cx="4313208" cy="4735902"/>
          </a:xfrm>
          <a:custGeom>
            <a:avLst/>
            <a:gdLst>
              <a:gd name="connsiteX0" fmla="*/ 0 w 4313208"/>
              <a:gd name="connsiteY0" fmla="*/ 0 h 4735902"/>
              <a:gd name="connsiteX1" fmla="*/ 1811547 w 4313208"/>
              <a:gd name="connsiteY1" fmla="*/ 1975449 h 4735902"/>
              <a:gd name="connsiteX2" fmla="*/ 4313208 w 4313208"/>
              <a:gd name="connsiteY2" fmla="*/ 2631057 h 4735902"/>
              <a:gd name="connsiteX3" fmla="*/ 4037162 w 4313208"/>
              <a:gd name="connsiteY3" fmla="*/ 4330460 h 4735902"/>
              <a:gd name="connsiteX4" fmla="*/ 3329796 w 4313208"/>
              <a:gd name="connsiteY4" fmla="*/ 4735902 h 47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3208" h="4735902">
                <a:moveTo>
                  <a:pt x="0" y="0"/>
                </a:moveTo>
                <a:lnTo>
                  <a:pt x="1811547" y="1975449"/>
                </a:lnTo>
                <a:lnTo>
                  <a:pt x="4313208" y="2631057"/>
                </a:lnTo>
                <a:lnTo>
                  <a:pt x="4037162" y="4330460"/>
                </a:lnTo>
                <a:lnTo>
                  <a:pt x="3329796" y="473590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E619E7-1FEA-2921-6C3C-5293C0916DA7}"/>
              </a:ext>
            </a:extLst>
          </p:cNvPr>
          <p:cNvSpPr txBox="1"/>
          <p:nvPr/>
        </p:nvSpPr>
        <p:spPr>
          <a:xfrm rot="2842486">
            <a:off x="3033690" y="2830689"/>
            <a:ext cx="1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FIRMINA – 260 TB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F0D1EEF-853F-A982-383F-5D7D0473EF9E}"/>
              </a:ext>
            </a:extLst>
          </p:cNvPr>
          <p:cNvSpPr/>
          <p:nvPr/>
        </p:nvSpPr>
        <p:spPr>
          <a:xfrm>
            <a:off x="3355675" y="1043796"/>
            <a:ext cx="5650302" cy="1086929"/>
          </a:xfrm>
          <a:custGeom>
            <a:avLst/>
            <a:gdLst>
              <a:gd name="connsiteX0" fmla="*/ 0 w 5848710"/>
              <a:gd name="connsiteY0" fmla="*/ 1026544 h 1026544"/>
              <a:gd name="connsiteX1" fmla="*/ 2191110 w 5848710"/>
              <a:gd name="connsiteY1" fmla="*/ 845389 h 1026544"/>
              <a:gd name="connsiteX2" fmla="*/ 5348378 w 5848710"/>
              <a:gd name="connsiteY2" fmla="*/ 17253 h 1026544"/>
              <a:gd name="connsiteX3" fmla="*/ 5848710 w 5848710"/>
              <a:gd name="connsiteY3" fmla="*/ 0 h 10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8710" h="1026544">
                <a:moveTo>
                  <a:pt x="0" y="1026544"/>
                </a:moveTo>
                <a:lnTo>
                  <a:pt x="2191110" y="845389"/>
                </a:lnTo>
                <a:lnTo>
                  <a:pt x="5348378" y="17253"/>
                </a:lnTo>
                <a:lnTo>
                  <a:pt x="584871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DB4A1-9B41-9A7A-3F4F-479265D1F6E5}"/>
              </a:ext>
            </a:extLst>
          </p:cNvPr>
          <p:cNvSpPr txBox="1"/>
          <p:nvPr/>
        </p:nvSpPr>
        <p:spPr>
          <a:xfrm rot="20563893">
            <a:off x="5973314" y="1528982"/>
            <a:ext cx="172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ANJANA – 480 TB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465B9F-CDF0-9435-0F3E-680B23201207}"/>
              </a:ext>
            </a:extLst>
          </p:cNvPr>
          <p:cNvSpPr/>
          <p:nvPr/>
        </p:nvSpPr>
        <p:spPr>
          <a:xfrm>
            <a:off x="2877081" y="1970714"/>
            <a:ext cx="159763" cy="135691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BDCDB7-9960-A7AC-3880-ECB5603C2598}"/>
              </a:ext>
            </a:extLst>
          </p:cNvPr>
          <p:cNvSpPr/>
          <p:nvPr/>
        </p:nvSpPr>
        <p:spPr>
          <a:xfrm>
            <a:off x="3399815" y="1505277"/>
            <a:ext cx="159763" cy="135691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29BDD3-F7AA-29D9-BB87-65A4B804AF43}"/>
              </a:ext>
            </a:extLst>
          </p:cNvPr>
          <p:cNvSpPr/>
          <p:nvPr/>
        </p:nvSpPr>
        <p:spPr>
          <a:xfrm>
            <a:off x="3707505" y="1242203"/>
            <a:ext cx="159763" cy="135691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970FC0-6F21-B5CA-2B3F-B567314F7A82}"/>
              </a:ext>
            </a:extLst>
          </p:cNvPr>
          <p:cNvSpPr/>
          <p:nvPr/>
        </p:nvSpPr>
        <p:spPr>
          <a:xfrm>
            <a:off x="3210242" y="2741550"/>
            <a:ext cx="159763" cy="135691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683D5-E063-7B8F-287C-9490A74F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3" y="27655"/>
            <a:ext cx="10515600" cy="1325563"/>
          </a:xfrm>
        </p:spPr>
        <p:txBody>
          <a:bodyPr/>
          <a:lstStyle/>
          <a:p>
            <a:r>
              <a:rPr lang="en-US" b="1" dirty="0"/>
              <a:t>Let the Arms Race Begin!</a:t>
            </a:r>
          </a:p>
        </p:txBody>
      </p:sp>
    </p:spTree>
    <p:extLst>
      <p:ext uri="{BB962C8B-B14F-4D97-AF65-F5344CB8AC3E}">
        <p14:creationId xmlns:p14="http://schemas.microsoft.com/office/powerpoint/2010/main" val="142093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97BF-F25D-CEBD-8AA4-AE0760FD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B5BB9-E2D0-2795-D359-84F09BBD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91"/>
            <a:ext cx="12192000" cy="68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C853-4C14-8E98-82BF-648E10EF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RVA757 Megaregion: Global Internet Hub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5FA101-6EB3-0042-FC98-A1DEF3D448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Richmond and Hampton Roads regions: how to grow into a Global Internet Hub to:</a:t>
            </a:r>
          </a:p>
          <a:p>
            <a:pPr lvl="1"/>
            <a:r>
              <a:rPr lang="en-US" dirty="0"/>
              <a:t>Attract Tech Talent</a:t>
            </a:r>
          </a:p>
          <a:p>
            <a:pPr lvl="1"/>
            <a:r>
              <a:rPr lang="en-US" dirty="0"/>
              <a:t>Drive Economic Growth</a:t>
            </a:r>
          </a:p>
          <a:p>
            <a:r>
              <a:rPr lang="en-US" dirty="0"/>
              <a:t>How to grow more data centers and networks to connect</a:t>
            </a:r>
          </a:p>
          <a:p>
            <a:r>
              <a:rPr lang="en-US" dirty="0"/>
              <a:t>Steering Committee 3 goals:</a:t>
            </a:r>
          </a:p>
          <a:p>
            <a:pPr lvl="1"/>
            <a:r>
              <a:rPr lang="en-US" dirty="0"/>
              <a:t>Make Inclusive Economic Opportunity a Primary Goal</a:t>
            </a:r>
          </a:p>
          <a:p>
            <a:pPr lvl="1"/>
            <a:r>
              <a:rPr lang="en-US" dirty="0"/>
              <a:t>Serve All communities in the Corridor</a:t>
            </a:r>
          </a:p>
          <a:p>
            <a:pPr lvl="1"/>
            <a:r>
              <a:rPr lang="en-US" dirty="0"/>
              <a:t>Generate Local Jobs and Local Return on Investment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487348-C3AC-0512-A337-8F9F62FA1B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6128" y="2210344"/>
            <a:ext cx="5153744" cy="3581900"/>
          </a:xfrm>
        </p:spPr>
      </p:pic>
    </p:spTree>
    <p:extLst>
      <p:ext uri="{BB962C8B-B14F-4D97-AF65-F5344CB8AC3E}">
        <p14:creationId xmlns:p14="http://schemas.microsoft.com/office/powerpoint/2010/main" val="123782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8CE7-E19A-B3E8-1E09-3F103034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RVA757 Steering Committee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DEC227-3BBD-0093-2096-11CF03C42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16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www.globalinternethub.com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28DDFA-3EBF-BEFF-BE94-C34A1E3BB7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3332" y="1825625"/>
            <a:ext cx="3739335" cy="4351338"/>
          </a:xfrm>
        </p:spPr>
      </p:pic>
    </p:spTree>
    <p:extLst>
      <p:ext uri="{BB962C8B-B14F-4D97-AF65-F5344CB8AC3E}">
        <p14:creationId xmlns:p14="http://schemas.microsoft.com/office/powerpoint/2010/main" val="210156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DBBF-AA12-8A08-430E-CB7E6B94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BEF23-9A9E-CC4E-01AD-BC10C9DF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Power, Power, Power!</a:t>
            </a:r>
          </a:p>
          <a:p>
            <a:r>
              <a:rPr lang="en-US" dirty="0"/>
              <a:t>Local and Regional Economic Development organizations: </a:t>
            </a:r>
            <a:r>
              <a:rPr lang="en-US" u="sng" dirty="0"/>
              <a:t>Inventory and Identify sites</a:t>
            </a:r>
          </a:p>
          <a:p>
            <a:r>
              <a:rPr lang="en-US" dirty="0"/>
              <a:t>VA Legislature: 2035 state sales tax incentives for data centers expire (sales &amp; use tax exemption, minimum $150M capital, 50 jobs paying 150% of average wage in locality)</a:t>
            </a:r>
          </a:p>
          <a:p>
            <a:r>
              <a:rPr lang="en-US" dirty="0"/>
              <a:t>Local Taxing Incentives: Personal Property Taxes (i.e. $0.40 per $100 of assessed value)</a:t>
            </a:r>
          </a:p>
          <a:p>
            <a:r>
              <a:rPr lang="en-US" dirty="0"/>
              <a:t>Existing fiber routes robust and viable for attracting data centers</a:t>
            </a:r>
          </a:p>
          <a:p>
            <a:r>
              <a:rPr lang="en-US" dirty="0"/>
              <a:t>Climate factors &amp; risks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0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4549B71-2FFF-464A-A170-ED6FF2875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1236819" y="742729"/>
            <a:ext cx="9455415" cy="5666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0D0EE-6F8C-4038-8919-D8EF8850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Our View of Community &amp; Economic Development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28672-A275-4D69-BF06-C01794F93778}"/>
              </a:ext>
            </a:extLst>
          </p:cNvPr>
          <p:cNvSpPr txBox="1"/>
          <p:nvPr/>
        </p:nvSpPr>
        <p:spPr>
          <a:xfrm>
            <a:off x="6708065" y="3207619"/>
            <a:ext cx="143485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BROADBAND</a:t>
            </a:r>
          </a:p>
        </p:txBody>
      </p:sp>
    </p:spTree>
    <p:extLst>
      <p:ext uri="{BB962C8B-B14F-4D97-AF65-F5344CB8AC3E}">
        <p14:creationId xmlns:p14="http://schemas.microsoft.com/office/powerpoint/2010/main" val="369602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E9E15-06F4-4B57-8E8E-A479E67E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Attracting Tech Talent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93F6A-270A-4681-9FF2-28BA1A2C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8A82-8FBE-4C74-96A1-3B1974391827}" type="slidenum">
              <a:rPr lang="en-US" smtClean="0"/>
              <a:t>17</a:t>
            </a:fld>
            <a:endParaRPr lang="en-US" dirty="0"/>
          </a:p>
        </p:txBody>
      </p:sp>
      <p:pic>
        <p:nvPicPr>
          <p:cNvPr id="17" name="Content Placeholder 1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5F9DEC1-2FF9-4076-A993-61028D824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62" y="2877880"/>
            <a:ext cx="2749842" cy="3661032"/>
          </a:xfrm>
        </p:spPr>
      </p:pic>
      <p:pic>
        <p:nvPicPr>
          <p:cNvPr id="19" name="Picture 18" descr="A glass of wine on a table&#10;&#10;Description automatically generated">
            <a:extLst>
              <a:ext uri="{FF2B5EF4-FFF2-40B4-BE49-F238E27FC236}">
                <a16:creationId xmlns:a16="http://schemas.microsoft.com/office/drawing/2014/main" id="{52A4B25F-3329-445E-9447-92E234CCC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81" y="643649"/>
            <a:ext cx="1906333" cy="1906333"/>
          </a:xfrm>
          <a:prstGeom prst="rect">
            <a:avLst/>
          </a:prstGeom>
        </p:spPr>
      </p:pic>
      <p:pic>
        <p:nvPicPr>
          <p:cNvPr id="23" name="Picture 22" descr="A living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FC6039E4-D57F-4545-AE11-CD7B5416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21" y="4131417"/>
            <a:ext cx="3605422" cy="2406161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EF6A0F7-D828-455D-B966-6FC484A99263}"/>
              </a:ext>
            </a:extLst>
          </p:cNvPr>
          <p:cNvSpPr txBox="1">
            <a:spLocks/>
          </p:cNvSpPr>
          <p:nvPr/>
        </p:nvSpPr>
        <p:spPr>
          <a:xfrm>
            <a:off x="702606" y="1513898"/>
            <a:ext cx="35472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One of our core mission area is to </a:t>
            </a:r>
            <a:r>
              <a:rPr lang="en-US" sz="2200" b="1" dirty="0"/>
              <a:t>Promote Economic Development</a:t>
            </a:r>
          </a:p>
          <a:p>
            <a:pPr>
              <a:lnSpc>
                <a:spcPct val="120000"/>
              </a:lnSpc>
            </a:pPr>
            <a:r>
              <a:rPr lang="en-US" sz="2200" b="1" dirty="0"/>
              <a:t>We’ve largely solved the broadband infrastructure issue for business </a:t>
            </a:r>
            <a:r>
              <a:rPr lang="en-US" sz="2200" dirty="0"/>
              <a:t>… Now What?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text, screenshot, sky, billboard&#10;&#10;Description automatically generated">
            <a:extLst>
              <a:ext uri="{FF2B5EF4-FFF2-40B4-BE49-F238E27FC236}">
                <a16:creationId xmlns:a16="http://schemas.microsoft.com/office/drawing/2014/main" id="{E0F1AB41-06F0-C335-CC1D-92EA5FE78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19" y="682791"/>
            <a:ext cx="3298881" cy="323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43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F971A-5958-B6F6-29F6-51960C85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27"/>
            <a:ext cx="12192000" cy="5744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67080E-5C80-3EF6-127D-338050C15ACF}"/>
              </a:ext>
            </a:extLst>
          </p:cNvPr>
          <p:cNvSpPr txBox="1"/>
          <p:nvPr/>
        </p:nvSpPr>
        <p:spPr>
          <a:xfrm>
            <a:off x="2334455" y="6025785"/>
            <a:ext cx="808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https://www.microsoft.com/en-us/nonprofits/digital-inclusion-resources</a:t>
            </a:r>
          </a:p>
        </p:txBody>
      </p:sp>
    </p:spTree>
    <p:extLst>
      <p:ext uri="{BB962C8B-B14F-4D97-AF65-F5344CB8AC3E}">
        <p14:creationId xmlns:p14="http://schemas.microsoft.com/office/powerpoint/2010/main" val="213378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88AD18A3-CCE8-4433-9033-2F71F418E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r="22231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2CC1393-3069-4606-93DF-02A84B197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1" name="Picture 10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0A79419-9E43-4748-8A99-75497EF99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16762" b="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0ED0E2C-E584-4AC5-B5E5-11E6DFBA8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7" b="-4"/>
          <a:stretch/>
        </p:blipFill>
        <p:spPr>
          <a:xfrm rot="5400000">
            <a:off x="7360743" y="4539315"/>
            <a:ext cx="2228264" cy="2409107"/>
          </a:xfrm>
          <a:prstGeom prst="rect">
            <a:avLst/>
          </a:prstGeom>
        </p:spPr>
      </p:pic>
      <p:pic>
        <p:nvPicPr>
          <p:cNvPr id="7" name="Picture 6" descr="A picture containing indoor, ceiling, set, furniture&#10;&#10;Description automatically generated">
            <a:extLst>
              <a:ext uri="{FF2B5EF4-FFF2-40B4-BE49-F238E27FC236}">
                <a16:creationId xmlns:a16="http://schemas.microsoft.com/office/drawing/2014/main" id="{1FEE6DAA-301F-40CF-9CBD-522B7BA8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r="4548" b="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53480AE-0A27-4313-81F3-D707A23E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4400" dirty="0"/>
              <a:t>Today’s Topic!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A09FBB84-754E-4EBF-BF77-ACD9C3DE8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6"/>
            <a:ext cx="6172200" cy="4629150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CA0F4A0-4AEF-4C87-89E9-132AF3E29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What’s happening in the 757 with Fiber Infrastructure, Subsea and Broadband?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Attracting Prospective Data Centers: Technology, Talent &amp;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Community &amp; Economic Development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03CCA-E1FB-426D-A0E1-F5D535CC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092" y="6444217"/>
            <a:ext cx="2743200" cy="27915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5D658A82-8FBE-4C74-96A1-3B1974391827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highway near the ocean">
            <a:extLst>
              <a:ext uri="{FF2B5EF4-FFF2-40B4-BE49-F238E27FC236}">
                <a16:creationId xmlns:a16="http://schemas.microsoft.com/office/drawing/2014/main" id="{9DD6E0D5-F43A-0347-C0D4-2DB5F55DF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E09CF-7A29-564E-C020-D018CBBE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/>
              <a:t>Thank You!</a:t>
            </a:r>
            <a:br>
              <a:rPr lang="en-US" sz="6600" dirty="0"/>
            </a:br>
            <a:r>
              <a:rPr lang="en-US" sz="2700" dirty="0"/>
              <a:t>Tad Deriso, President &amp; CEO</a:t>
            </a:r>
            <a:br>
              <a:rPr lang="en-US" sz="2700" dirty="0"/>
            </a:br>
            <a:r>
              <a:rPr lang="en-US" sz="2700" dirty="0"/>
              <a:t>Mid-Atlantic Broadband Communities Corp</a:t>
            </a:r>
            <a:br>
              <a:rPr lang="en-US" sz="2700" dirty="0"/>
            </a:br>
            <a:r>
              <a:rPr lang="en-US" sz="2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tad.deriso@mbc-va.com</a:t>
            </a:r>
            <a:br>
              <a:rPr lang="en-US" sz="2700" dirty="0"/>
            </a:br>
            <a:r>
              <a:rPr lang="en-US" sz="2700" dirty="0"/>
              <a:t>M: 804-855-4057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2AC47-766C-51E7-3495-2717608B8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52"/>
            <a:ext cx="5920729" cy="6064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8A142-670B-8CC4-C74A-E0B173C5A758}"/>
              </a:ext>
            </a:extLst>
          </p:cNvPr>
          <p:cNvSpPr txBox="1"/>
          <p:nvPr/>
        </p:nvSpPr>
        <p:spPr>
          <a:xfrm>
            <a:off x="4045914" y="4443062"/>
            <a:ext cx="250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Fiber Cable Sheath (aerial or buried in a conduit)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4110B-8832-C2C0-FBD5-E7846D1946BE}"/>
              </a:ext>
            </a:extLst>
          </p:cNvPr>
          <p:cNvSpPr txBox="1"/>
          <p:nvPr/>
        </p:nvSpPr>
        <p:spPr>
          <a:xfrm>
            <a:off x="4045914" y="3416795"/>
            <a:ext cx="233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Buffer Tube (typically holds 12 fiber strands)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695EA-EBB0-7FBA-F0C2-FAFCB0BB31AC}"/>
              </a:ext>
            </a:extLst>
          </p:cNvPr>
          <p:cNvSpPr txBox="1"/>
          <p:nvPr/>
        </p:nvSpPr>
        <p:spPr>
          <a:xfrm>
            <a:off x="4123581" y="705193"/>
            <a:ext cx="4148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Fiber strands: can be monetized by selling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Dark fiber </a:t>
            </a:r>
            <a:r>
              <a:rPr lang="en-US" dirty="0"/>
              <a:t>to customer (lease or IRU), and they connect their own electronics to get the bandwidth capacity they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Lit capacity </a:t>
            </a:r>
            <a:r>
              <a:rPr lang="en-US" dirty="0"/>
              <a:t>or connecting your own electronics and selling lit capacity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3399EA-9AF5-39C6-BB0A-496D83AA1F8B}"/>
              </a:ext>
            </a:extLst>
          </p:cNvPr>
          <p:cNvCxnSpPr>
            <a:cxnSpLocks/>
          </p:cNvCxnSpPr>
          <p:nvPr/>
        </p:nvCxnSpPr>
        <p:spPr>
          <a:xfrm flipH="1">
            <a:off x="3418658" y="4637321"/>
            <a:ext cx="6272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80F6D2-B583-072E-FF69-3782EFEC6C1B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230833" y="1859355"/>
            <a:ext cx="815081" cy="18806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CE494D-C220-C6AE-87EC-B6399D1397CD}"/>
              </a:ext>
            </a:extLst>
          </p:cNvPr>
          <p:cNvCxnSpPr>
            <a:cxnSpLocks/>
          </p:cNvCxnSpPr>
          <p:nvPr/>
        </p:nvCxnSpPr>
        <p:spPr>
          <a:xfrm flipH="1">
            <a:off x="3418658" y="884429"/>
            <a:ext cx="7049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CD7D44-C5C1-DB12-94D4-1015A8696C3C}"/>
              </a:ext>
            </a:extLst>
          </p:cNvPr>
          <p:cNvSpPr txBox="1">
            <a:spLocks/>
          </p:cNvSpPr>
          <p:nvPr/>
        </p:nvSpPr>
        <p:spPr>
          <a:xfrm>
            <a:off x="331392" y="396557"/>
            <a:ext cx="3266440" cy="5530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FB48744-4488-70F4-E694-2714A4F73032}"/>
              </a:ext>
            </a:extLst>
          </p:cNvPr>
          <p:cNvSpPr txBox="1">
            <a:spLocks/>
          </p:cNvSpPr>
          <p:nvPr/>
        </p:nvSpPr>
        <p:spPr>
          <a:xfrm>
            <a:off x="142556" y="663891"/>
            <a:ext cx="2018028" cy="5530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Terrestrial fiber can be both dark fiber and lit fiber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BACA774-50AD-54B5-184D-DD018728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50" y="3039481"/>
            <a:ext cx="5181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2B0D8-C7E5-46EF-80FC-75486551E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75"/>
            <a:ext cx="8469969" cy="654305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8D85A8F-1C39-4483-9F2F-0E3A918E2471}"/>
              </a:ext>
            </a:extLst>
          </p:cNvPr>
          <p:cNvSpPr/>
          <p:nvPr/>
        </p:nvSpPr>
        <p:spPr>
          <a:xfrm>
            <a:off x="6672305" y="3953683"/>
            <a:ext cx="155268" cy="405376"/>
          </a:xfrm>
          <a:custGeom>
            <a:avLst/>
            <a:gdLst>
              <a:gd name="connsiteX0" fmla="*/ 107950 w 107950"/>
              <a:gd name="connsiteY0" fmla="*/ 0 h 368300"/>
              <a:gd name="connsiteX1" fmla="*/ 88900 w 107950"/>
              <a:gd name="connsiteY1" fmla="*/ 241300 h 368300"/>
              <a:gd name="connsiteX2" fmla="*/ 0 w 10795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950" h="368300">
                <a:moveTo>
                  <a:pt x="107950" y="0"/>
                </a:moveTo>
                <a:lnTo>
                  <a:pt x="88900" y="241300"/>
                </a:lnTo>
                <a:lnTo>
                  <a:pt x="0" y="368300"/>
                </a:lnTo>
              </a:path>
            </a:pathLst>
          </a:custGeom>
          <a:noFill/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227B9C-A32F-2B5B-D66A-0E0277ECC2B9}"/>
              </a:ext>
            </a:extLst>
          </p:cNvPr>
          <p:cNvSpPr txBox="1">
            <a:spLocks/>
          </p:cNvSpPr>
          <p:nvPr/>
        </p:nvSpPr>
        <p:spPr>
          <a:xfrm>
            <a:off x="8702040" y="809624"/>
            <a:ext cx="3266440" cy="55302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MBC Existing Fiber Network in Virginia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2,000+ route miles owned and operated by MBC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Wholesale, Open-Access Dark Fiber and Optical Transport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60+ carriers and Hyperscale data center customers connected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3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D4D695-80F5-AFD1-10CD-EF1F8FA5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57" y="444450"/>
            <a:ext cx="5562600" cy="1325563"/>
          </a:xfrm>
        </p:spPr>
        <p:txBody>
          <a:bodyPr/>
          <a:lstStyle/>
          <a:p>
            <a:r>
              <a:rPr lang="en-US" dirty="0"/>
              <a:t>Terrestrial Fiber Cables in the RVA757 Region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B0FE09-3D17-A2E2-0750-99D3A978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0" y="498474"/>
            <a:ext cx="4764523" cy="6040438"/>
          </a:xfrm>
        </p:spPr>
        <p:txBody>
          <a:bodyPr>
            <a:normAutofit/>
          </a:bodyPr>
          <a:lstStyle/>
          <a:p>
            <a:r>
              <a:rPr lang="en-US" dirty="0"/>
              <a:t>Map shows </a:t>
            </a:r>
            <a:r>
              <a:rPr lang="en-US" u="sng" dirty="0"/>
              <a:t>some</a:t>
            </a:r>
            <a:r>
              <a:rPr lang="en-US" dirty="0"/>
              <a:t> of the terrestrial fiber cables in place or planned (from 2021)</a:t>
            </a:r>
          </a:p>
          <a:p>
            <a:r>
              <a:rPr lang="en-US" dirty="0"/>
              <a:t>At least 7 fiber operators have existing facilities between Hampton Roads and Richmond</a:t>
            </a:r>
          </a:p>
          <a:p>
            <a:r>
              <a:rPr lang="en-US" dirty="0"/>
              <a:t>New or Diverse routes from existing carriers are being considered. CUSTOMERS DRIVE DECISIONS </a:t>
            </a:r>
          </a:p>
          <a:p>
            <a:r>
              <a:rPr lang="en-US" dirty="0"/>
              <a:t>Richmond: QTS Data Centers &amp; META Data Centers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F513E-EB98-495B-BA56-1E1DD28E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8A82-8FBE-4C74-96A1-3B1974391827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6A950-CD23-4A0E-92D6-2E3D427CC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7" y="2077938"/>
            <a:ext cx="6837163" cy="409902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C0CA082-7789-0CF6-2DBB-7BD36961CAB1}"/>
              </a:ext>
            </a:extLst>
          </p:cNvPr>
          <p:cNvSpPr/>
          <p:nvPr/>
        </p:nvSpPr>
        <p:spPr>
          <a:xfrm>
            <a:off x="4528868" y="2458528"/>
            <a:ext cx="1173192" cy="2579298"/>
          </a:xfrm>
          <a:custGeom>
            <a:avLst/>
            <a:gdLst>
              <a:gd name="connsiteX0" fmla="*/ 0 w 1173192"/>
              <a:gd name="connsiteY0" fmla="*/ 2579298 h 2579298"/>
              <a:gd name="connsiteX1" fmla="*/ 129396 w 1173192"/>
              <a:gd name="connsiteY1" fmla="*/ 2260121 h 2579298"/>
              <a:gd name="connsiteX2" fmla="*/ 310551 w 1173192"/>
              <a:gd name="connsiteY2" fmla="*/ 2035834 h 2579298"/>
              <a:gd name="connsiteX3" fmla="*/ 310551 w 1173192"/>
              <a:gd name="connsiteY3" fmla="*/ 1708030 h 2579298"/>
              <a:gd name="connsiteX4" fmla="*/ 543464 w 1173192"/>
              <a:gd name="connsiteY4" fmla="*/ 1138687 h 2579298"/>
              <a:gd name="connsiteX5" fmla="*/ 750498 w 1173192"/>
              <a:gd name="connsiteY5" fmla="*/ 759125 h 2579298"/>
              <a:gd name="connsiteX6" fmla="*/ 923026 w 1173192"/>
              <a:gd name="connsiteY6" fmla="*/ 569344 h 2579298"/>
              <a:gd name="connsiteX7" fmla="*/ 1026543 w 1173192"/>
              <a:gd name="connsiteY7" fmla="*/ 457200 h 2579298"/>
              <a:gd name="connsiteX8" fmla="*/ 1121434 w 1173192"/>
              <a:gd name="connsiteY8" fmla="*/ 189781 h 2579298"/>
              <a:gd name="connsiteX9" fmla="*/ 1173192 w 1173192"/>
              <a:gd name="connsiteY9" fmla="*/ 0 h 257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192" h="2579298">
                <a:moveTo>
                  <a:pt x="0" y="2579298"/>
                </a:moveTo>
                <a:lnTo>
                  <a:pt x="129396" y="2260121"/>
                </a:lnTo>
                <a:lnTo>
                  <a:pt x="310551" y="2035834"/>
                </a:lnTo>
                <a:lnTo>
                  <a:pt x="310551" y="1708030"/>
                </a:lnTo>
                <a:lnTo>
                  <a:pt x="543464" y="1138687"/>
                </a:lnTo>
                <a:lnTo>
                  <a:pt x="750498" y="759125"/>
                </a:lnTo>
                <a:lnTo>
                  <a:pt x="923026" y="569344"/>
                </a:lnTo>
                <a:lnTo>
                  <a:pt x="1026543" y="457200"/>
                </a:lnTo>
                <a:lnTo>
                  <a:pt x="1121434" y="189781"/>
                </a:lnTo>
                <a:lnTo>
                  <a:pt x="1173192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4D9BE-31C0-43BE-ABBA-E6B18349D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3" y="643466"/>
            <a:ext cx="98602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0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AC6BF-0B32-DDB9-4F33-8B3CE24F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356759"/>
            <a:ext cx="11041016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4F38-E7C1-2DE4-AAD7-002FD236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drives construction of subsea cables?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B1B1-22F8-724A-149C-D7B43E763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Scarcity of Capacity and Fiber Pairs</a:t>
            </a:r>
          </a:p>
          <a:p>
            <a:r>
              <a:rPr lang="en-US" dirty="0"/>
              <a:t>Ownership Economics</a:t>
            </a:r>
          </a:p>
          <a:p>
            <a:pPr lvl="1"/>
            <a:r>
              <a:rPr lang="en-US" dirty="0"/>
              <a:t>Content providers are largest users of bandwidth – lease vs own</a:t>
            </a:r>
          </a:p>
          <a:p>
            <a:r>
              <a:rPr lang="en-US" dirty="0"/>
              <a:t>Diversity</a:t>
            </a:r>
          </a:p>
          <a:p>
            <a:pPr lvl="1"/>
            <a:r>
              <a:rPr lang="en-US" dirty="0"/>
              <a:t>Physical protection: Routes &amp; Landings</a:t>
            </a:r>
          </a:p>
          <a:p>
            <a:pPr lvl="1"/>
            <a:r>
              <a:rPr lang="en-US" dirty="0"/>
              <a:t>Capacity</a:t>
            </a:r>
          </a:p>
          <a:p>
            <a:r>
              <a:rPr lang="en-US" dirty="0"/>
              <a:t>Reducing Equipment Cost</a:t>
            </a:r>
          </a:p>
          <a:p>
            <a:pPr lvl="1"/>
            <a:r>
              <a:rPr lang="en-US" dirty="0"/>
              <a:t>Lower unit costs on large systems</a:t>
            </a:r>
          </a:p>
          <a:p>
            <a:pPr marL="0" indent="0">
              <a:buNone/>
            </a:pPr>
            <a:r>
              <a:rPr lang="en-US" sz="1500" i="1" dirty="0"/>
              <a:t>(</a:t>
            </a:r>
            <a:r>
              <a:rPr lang="en-US" sz="1500" i="1" dirty="0" err="1"/>
              <a:t>Telegeography</a:t>
            </a:r>
            <a:r>
              <a:rPr lang="en-US" sz="1500" i="1" dirty="0"/>
              <a:t>, 2023)</a:t>
            </a:r>
          </a:p>
        </p:txBody>
      </p:sp>
      <p:pic>
        <p:nvPicPr>
          <p:cNvPr id="6" name="Content Placeholder 5" descr="A picture containing tool, aqua&#10;&#10;Description automatically generated">
            <a:extLst>
              <a:ext uri="{FF2B5EF4-FFF2-40B4-BE49-F238E27FC236}">
                <a16:creationId xmlns:a16="http://schemas.microsoft.com/office/drawing/2014/main" id="{D8E24FE8-9A62-A938-179A-90D53A1C3F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1584"/>
            <a:ext cx="5181600" cy="2979420"/>
          </a:xfrm>
        </p:spPr>
      </p:pic>
    </p:spTree>
    <p:extLst>
      <p:ext uri="{BB962C8B-B14F-4D97-AF65-F5344CB8AC3E}">
        <p14:creationId xmlns:p14="http://schemas.microsoft.com/office/powerpoint/2010/main" val="326318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5327-38A9-2428-E106-C59CCED6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79E2C72E-29DD-0BA5-BBCA-B1788FBE5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" y="0"/>
            <a:ext cx="12143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1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</TotalTime>
  <Words>570</Words>
  <Application>Microsoft Office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Office Theme</vt:lpstr>
      <vt:lpstr>1_Office Theme</vt:lpstr>
      <vt:lpstr>All Things Broadband!</vt:lpstr>
      <vt:lpstr>Today’s Topic!</vt:lpstr>
      <vt:lpstr>PowerPoint Presentation</vt:lpstr>
      <vt:lpstr>PowerPoint Presentation</vt:lpstr>
      <vt:lpstr>Terrestrial Fiber Cables in the RVA757 Region</vt:lpstr>
      <vt:lpstr>PowerPoint Presentation</vt:lpstr>
      <vt:lpstr>PowerPoint Presentation</vt:lpstr>
      <vt:lpstr>What drives construction of subsea cables?</vt:lpstr>
      <vt:lpstr>PowerPoint Presentation</vt:lpstr>
      <vt:lpstr>Cable Landing Factors</vt:lpstr>
      <vt:lpstr>Let the Arms Race Begin!</vt:lpstr>
      <vt:lpstr>PowerPoint Presentation</vt:lpstr>
      <vt:lpstr>RVA757 Megaregion: Global Internet Hub</vt:lpstr>
      <vt:lpstr>RVA757 Steering Committee </vt:lpstr>
      <vt:lpstr>Data Center Recruitment</vt:lpstr>
      <vt:lpstr>Our View of Community &amp; Economic Development </vt:lpstr>
      <vt:lpstr>Attracting Tech Talent</vt:lpstr>
      <vt:lpstr>PowerPoint Presentation</vt:lpstr>
      <vt:lpstr>PowerPoint Presentation</vt:lpstr>
      <vt:lpstr>Thank You! Tad Deriso, President &amp; CEO Mid-Atlantic Broadband Communities Corp tad.deriso@mbc-va.com M: 804-855-4057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Tad Deriso</dc:creator>
  <cp:lastModifiedBy>Tad Deriso</cp:lastModifiedBy>
  <cp:revision>2</cp:revision>
  <dcterms:created xsi:type="dcterms:W3CDTF">2022-12-15T18:42:45Z</dcterms:created>
  <dcterms:modified xsi:type="dcterms:W3CDTF">2023-06-19T16:44:09Z</dcterms:modified>
</cp:coreProperties>
</file>