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0F45-5B45-6E1D-8AA6-3AF625181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D1143-B426-9549-10D3-71C2DF6BA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A2AEA-0B1D-CCD3-C869-57DE0CAE9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53DA-7341-B0A4-39DF-E1B732F9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49C67-78FF-603E-9E92-58D4BEC3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9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E35F-7A69-15C3-8ED1-F44344B8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DAC08-8746-AEAD-1B8A-E114CCB0D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A4D6-4D90-822C-14D5-102472DB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A1CDA-4113-1F22-8686-FE90E4BB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FC88B-E0A8-FAB5-B592-C52941A8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D2090-EE97-16CF-0A8C-9EDCA4C2D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58C01-07B1-5A0B-E7D6-1B811BB53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6F5D-1F05-7F65-078E-EE67F39C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B0B6D-8537-6539-5CAA-40EED1DA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D3BC-3852-2DB8-E7D0-9248B1E6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8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54BF-4021-4B15-1420-35A18CD2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F7542-E6F3-EBC8-F67E-34F045AF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1FCB9-060B-070F-0435-AF6B3E3BB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DC062-0C2C-CE84-9CC3-B5600073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98B22-ED0C-3152-007E-DEBB4224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009D-77DB-A039-E6B0-FB811C02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B950C-A677-0E76-7845-5778C2F9B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C8D1A-9088-53C0-B804-51CC2817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5DF01-B13D-1FA4-1801-0A1537AC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8DA4F-6DD9-51B6-A488-8C4A7E1D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D0F3-FB86-073C-6D90-119F4E68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C5899-AFCD-E077-3918-7BFA8A9A6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456C0-DAFE-B5DF-B2EE-1C422C467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BBB43-57D6-7D79-17FE-8AA78261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70DE3-752A-6033-2FED-4E9EE56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A3109-D3BA-A773-8CC2-34F6A403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5C56-502C-2E78-7246-CF400ADA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85733-A97F-FC70-BD13-EE35C2E6E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84FFB-B157-2E2A-F33C-6F81AA9C6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0765C-8C13-895B-B233-A223F9EA4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14A52-3B88-CDE7-7863-966435CDE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02010E-1A30-313C-204A-B1DD661E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9BD4C-810D-2E90-CCA3-2EB43D2A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4A1E9-7D0A-BA35-1DD4-EE23D198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F3BC-289B-360B-3125-20E69FC8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B762B-CF17-A7B9-9866-1258C58A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068A0-E673-92D7-2468-71B4E9A8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C8C8E-F8B8-6366-09E0-474479D2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3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EE0B2-4AC4-F67B-39A8-6DB8070C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FDED8-C4F7-8070-F424-FF2FFE1C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44913-FD96-5F6A-7074-A5E0275B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9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24A7-23AC-9187-E158-81E94373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474DE-6D47-4309-7A50-CC3C9DD7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8956A-849C-B377-145A-CD8429C0D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42468-9582-866A-5148-9E5CE664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1C049-71AC-E32E-80A2-DB800274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D0F38-5525-C4D8-895D-88BA406B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42B6-CF71-D0C6-021B-4B62428C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7DBF6-8CD0-44D8-07AA-0B46E658E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37EDB-64FE-D8ED-EFC0-E8BF33204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039FA-A0E3-B8D5-EFB3-B4BC3DB3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E5BBA-B837-3E6A-7CB9-2E05F561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E8735-AE0D-F629-9AA3-142F7003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4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525EFB-5B8E-0DD5-0DCD-56B757B6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56594-2D57-D70B-8ED2-E13D6D5B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6330-E02F-51D8-51AE-93DC11E8B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F21842-82D1-4BA9-93C8-D55622C35E3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7F3B-5B41-877C-D357-B2AAA38B4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7019F-EACC-4EF9-5677-B3B4344A0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0C389-31BA-465E-B143-68EAB55C5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7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D05625D-CCA8-3037-9DA7-73FC296AF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292252"/>
              </p:ext>
            </p:extLst>
          </p:nvPr>
        </p:nvGraphicFramePr>
        <p:xfrm>
          <a:off x="126415" y="98425"/>
          <a:ext cx="11938067" cy="6619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636960" imgH="6857849" progId="Word.Document.12">
                  <p:embed/>
                </p:oleObj>
              </mc:Choice>
              <mc:Fallback>
                <p:oleObj name="Document" r:id="rId2" imgW="9636960" imgH="685784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415" y="98425"/>
                        <a:ext cx="11938067" cy="6619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7231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B1804-271F-6AE7-9D5C-262F7AED5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1060618-0A96-E7E2-AD8E-09FF5516BA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286858"/>
              </p:ext>
            </p:extLst>
          </p:nvPr>
        </p:nvGraphicFramePr>
        <p:xfrm>
          <a:off x="167951" y="139958"/>
          <a:ext cx="11933853" cy="671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713412" imgH="6865408" progId="Word.Document.12">
                  <p:embed/>
                </p:oleObj>
              </mc:Choice>
              <mc:Fallback>
                <p:oleObj name="Document" r:id="rId2" imgW="9713412" imgH="68654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951" y="139958"/>
                        <a:ext cx="11933853" cy="6718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6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FEFE-E694-A37F-2134-4CDEF4180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F42661E-66D6-BAB9-4363-1FC7E9F8F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462761"/>
              </p:ext>
            </p:extLst>
          </p:nvPr>
        </p:nvGraphicFramePr>
        <p:xfrm>
          <a:off x="98425" y="98425"/>
          <a:ext cx="11928734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770391" imgH="6762821" progId="Word.Document.12">
                  <p:embed/>
                </p:oleObj>
              </mc:Choice>
              <mc:Fallback>
                <p:oleObj name="Document" r:id="rId2" imgW="9770391" imgH="67628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1928734" cy="676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91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6AF8-9BA2-6D1B-93A0-3A932C765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27D77C-D7B6-0FC1-96C3-F6748A51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63262"/>
              </p:ext>
            </p:extLst>
          </p:nvPr>
        </p:nvGraphicFramePr>
        <p:xfrm>
          <a:off x="98425" y="98425"/>
          <a:ext cx="11947395" cy="675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694299" imgH="6838771" progId="Word.Document.12">
                  <p:embed/>
                </p:oleObj>
              </mc:Choice>
              <mc:Fallback>
                <p:oleObj name="Document" r:id="rId2" imgW="9694299" imgH="68387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1947395" cy="675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78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B4B54-EA35-D3B1-1F6D-0F92612C1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22842E9-36E9-02E0-68C2-E8BD86F6A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662175"/>
              </p:ext>
            </p:extLst>
          </p:nvPr>
        </p:nvGraphicFramePr>
        <p:xfrm>
          <a:off x="98425" y="98425"/>
          <a:ext cx="11994048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713412" imgH="6766421" progId="Word.Document.12">
                  <p:embed/>
                </p:oleObj>
              </mc:Choice>
              <mc:Fallback>
                <p:oleObj name="Document" r:id="rId2" imgW="9713412" imgH="67664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1994048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711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Helms</dc:creator>
  <cp:lastModifiedBy>Shelley Helms</cp:lastModifiedBy>
  <cp:revision>4</cp:revision>
  <dcterms:created xsi:type="dcterms:W3CDTF">2024-02-13T03:02:01Z</dcterms:created>
  <dcterms:modified xsi:type="dcterms:W3CDTF">2024-02-13T03:11:13Z</dcterms:modified>
</cp:coreProperties>
</file>